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59" r:id="rId4"/>
    <p:sldId id="269" r:id="rId5"/>
    <p:sldId id="270" r:id="rId6"/>
    <p:sldId id="271" r:id="rId7"/>
    <p:sldId id="272" r:id="rId8"/>
    <p:sldId id="273" r:id="rId9"/>
    <p:sldId id="27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69"/>
    <a:srgbClr val="52C9BD"/>
    <a:srgbClr val="4264A0"/>
    <a:srgbClr val="FEC630"/>
    <a:srgbClr val="5D7373"/>
    <a:srgbClr val="2814BC"/>
    <a:srgbClr val="4472C4"/>
    <a:srgbClr val="00A0A8"/>
    <a:srgbClr val="FF0066"/>
    <a:srgbClr val="52CB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9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openxmlformats.org/officeDocument/2006/relationships/image" Target="../media/image5.svg"/><Relationship Id="rId10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commons.wikimedia.org/wiki/File:Google_2015_logo.sv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Location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Benefits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Effects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922675" y="3210248"/>
              <a:ext cx="23609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WhatsApp Video 2023-05-12 at 16.21.40">
            <a:hlinkClick r:id="" action="ppaction://media"/>
            <a:extLst>
              <a:ext uri="{FF2B5EF4-FFF2-40B4-BE49-F238E27FC236}">
                <a16:creationId xmlns:a16="http://schemas.microsoft.com/office/drawing/2014/main" id="{1692C602-230F-46A9-88AD-B804FE7901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089" b="21990"/>
          <a:stretch/>
        </p:blipFill>
        <p:spPr>
          <a:xfrm>
            <a:off x="3209645" y="923058"/>
            <a:ext cx="8962527" cy="501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Location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C45F6E-43FB-4B06-AE3B-FBF1DF256FE3}"/>
              </a:ext>
            </a:extLst>
          </p:cNvPr>
          <p:cNvGrpSpPr/>
          <p:nvPr/>
        </p:nvGrpSpPr>
        <p:grpSpPr>
          <a:xfrm>
            <a:off x="1485305" y="983957"/>
            <a:ext cx="10201231" cy="4890083"/>
            <a:chOff x="119270" y="490973"/>
            <a:chExt cx="12072730" cy="577133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F9C184C-F051-4D74-8DFC-12E8E38B85BE}"/>
                </a:ext>
              </a:extLst>
            </p:cNvPr>
            <p:cNvGrpSpPr/>
            <p:nvPr/>
          </p:nvGrpSpPr>
          <p:grpSpPr>
            <a:xfrm>
              <a:off x="119270" y="490973"/>
              <a:ext cx="12072730" cy="5433654"/>
              <a:chOff x="0" y="581793"/>
              <a:chExt cx="11960536" cy="5326149"/>
            </a:xfrm>
          </p:grpSpPr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8C953F37-EF52-4B09-AAA9-8F8526782F11}"/>
                  </a:ext>
                </a:extLst>
              </p:cNvPr>
              <p:cNvSpPr/>
              <p:nvPr/>
            </p:nvSpPr>
            <p:spPr>
              <a:xfrm>
                <a:off x="5094517" y="4379769"/>
                <a:ext cx="6866019" cy="1246622"/>
              </a:xfrm>
              <a:prstGeom prst="triangle">
                <a:avLst/>
              </a:prstGeom>
              <a:solidFill>
                <a:schemeClr val="tx1">
                  <a:alpha val="24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49A9C0D7-7825-4A9F-AAB1-2DCD2F1D2F3C}"/>
                  </a:ext>
                </a:extLst>
              </p:cNvPr>
              <p:cNvSpPr/>
              <p:nvPr/>
            </p:nvSpPr>
            <p:spPr>
              <a:xfrm>
                <a:off x="0" y="4759836"/>
                <a:ext cx="6688831" cy="866555"/>
              </a:xfrm>
              <a:prstGeom prst="triangle">
                <a:avLst/>
              </a:prstGeom>
              <a:solidFill>
                <a:schemeClr val="tx1">
                  <a:alpha val="24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84D5070-89C3-4659-8924-7A39EC980DEC}"/>
                  </a:ext>
                </a:extLst>
              </p:cNvPr>
              <p:cNvGrpSpPr/>
              <p:nvPr/>
            </p:nvGrpSpPr>
            <p:grpSpPr>
              <a:xfrm>
                <a:off x="783769" y="581793"/>
                <a:ext cx="10454074" cy="5187927"/>
                <a:chOff x="827312" y="1175659"/>
                <a:chExt cx="10276124" cy="4952998"/>
              </a:xfrm>
              <a:scene3d>
                <a:camera prst="perspectiveRelaxedModerately"/>
                <a:lightRig rig="threePt" dir="t"/>
              </a:scene3d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87DED1E1-1C6D-45A4-952B-467C1EABF413}"/>
                    </a:ext>
                  </a:extLst>
                </p:cNvPr>
                <p:cNvSpPr/>
                <p:nvPr/>
              </p:nvSpPr>
              <p:spPr>
                <a:xfrm>
                  <a:off x="827312" y="1175659"/>
                  <a:ext cx="2569031" cy="4952998"/>
                </a:xfrm>
                <a:custGeom>
                  <a:avLst/>
                  <a:gdLst>
                    <a:gd name="connsiteX0" fmla="*/ 2569029 w 2569031"/>
                    <a:gd name="connsiteY0" fmla="*/ 0 h 4952998"/>
                    <a:gd name="connsiteX1" fmla="*/ 2569029 w 2569031"/>
                    <a:gd name="connsiteY1" fmla="*/ 453570 h 4952998"/>
                    <a:gd name="connsiteX2" fmla="*/ 2569031 w 2569031"/>
                    <a:gd name="connsiteY2" fmla="*/ 453570 h 4952998"/>
                    <a:gd name="connsiteX3" fmla="*/ 2569031 w 2569031"/>
                    <a:gd name="connsiteY3" fmla="*/ 4952998 h 4952998"/>
                    <a:gd name="connsiteX4" fmla="*/ 2569029 w 2569031"/>
                    <a:gd name="connsiteY4" fmla="*/ 4952998 h 4952998"/>
                    <a:gd name="connsiteX5" fmla="*/ 2569029 w 2569031"/>
                    <a:gd name="connsiteY5" fmla="*/ 4499428 h 4952998"/>
                    <a:gd name="connsiteX6" fmla="*/ 2 w 2569031"/>
                    <a:gd name="connsiteY6" fmla="*/ 4952998 h 4952998"/>
                    <a:gd name="connsiteX7" fmla="*/ 2 w 2569031"/>
                    <a:gd name="connsiteY7" fmla="*/ 453570 h 4952998"/>
                    <a:gd name="connsiteX8" fmla="*/ 0 w 2569031"/>
                    <a:gd name="connsiteY8" fmla="*/ 453570 h 4952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69031" h="4952998">
                      <a:moveTo>
                        <a:pt x="2569029" y="0"/>
                      </a:moveTo>
                      <a:lnTo>
                        <a:pt x="2569029" y="453570"/>
                      </a:lnTo>
                      <a:lnTo>
                        <a:pt x="2569031" y="453570"/>
                      </a:lnTo>
                      <a:lnTo>
                        <a:pt x="2569031" y="4952998"/>
                      </a:lnTo>
                      <a:lnTo>
                        <a:pt x="2569029" y="4952998"/>
                      </a:lnTo>
                      <a:lnTo>
                        <a:pt x="2569029" y="4499428"/>
                      </a:lnTo>
                      <a:lnTo>
                        <a:pt x="2" y="4952998"/>
                      </a:lnTo>
                      <a:lnTo>
                        <a:pt x="2" y="453570"/>
                      </a:lnTo>
                      <a:lnTo>
                        <a:pt x="0" y="45357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5A6A1A28-0482-4718-B2AF-F30ED4D7557A}"/>
                    </a:ext>
                  </a:extLst>
                </p:cNvPr>
                <p:cNvSpPr/>
                <p:nvPr/>
              </p:nvSpPr>
              <p:spPr>
                <a:xfrm flipH="1">
                  <a:off x="3396343" y="1175659"/>
                  <a:ext cx="2569031" cy="4952998"/>
                </a:xfrm>
                <a:custGeom>
                  <a:avLst/>
                  <a:gdLst>
                    <a:gd name="connsiteX0" fmla="*/ 2569029 w 2569031"/>
                    <a:gd name="connsiteY0" fmla="*/ 0 h 4952998"/>
                    <a:gd name="connsiteX1" fmla="*/ 2569029 w 2569031"/>
                    <a:gd name="connsiteY1" fmla="*/ 453570 h 4952998"/>
                    <a:gd name="connsiteX2" fmla="*/ 2569031 w 2569031"/>
                    <a:gd name="connsiteY2" fmla="*/ 453570 h 4952998"/>
                    <a:gd name="connsiteX3" fmla="*/ 2569031 w 2569031"/>
                    <a:gd name="connsiteY3" fmla="*/ 4952998 h 4952998"/>
                    <a:gd name="connsiteX4" fmla="*/ 2569029 w 2569031"/>
                    <a:gd name="connsiteY4" fmla="*/ 4952998 h 4952998"/>
                    <a:gd name="connsiteX5" fmla="*/ 2569029 w 2569031"/>
                    <a:gd name="connsiteY5" fmla="*/ 4499428 h 4952998"/>
                    <a:gd name="connsiteX6" fmla="*/ 2 w 2569031"/>
                    <a:gd name="connsiteY6" fmla="*/ 4952998 h 4952998"/>
                    <a:gd name="connsiteX7" fmla="*/ 2 w 2569031"/>
                    <a:gd name="connsiteY7" fmla="*/ 453570 h 4952998"/>
                    <a:gd name="connsiteX8" fmla="*/ 0 w 2569031"/>
                    <a:gd name="connsiteY8" fmla="*/ 453570 h 4952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69031" h="4952998">
                      <a:moveTo>
                        <a:pt x="2569029" y="0"/>
                      </a:moveTo>
                      <a:lnTo>
                        <a:pt x="2569029" y="453570"/>
                      </a:lnTo>
                      <a:lnTo>
                        <a:pt x="2569031" y="453570"/>
                      </a:lnTo>
                      <a:lnTo>
                        <a:pt x="2569031" y="4952998"/>
                      </a:lnTo>
                      <a:lnTo>
                        <a:pt x="2569029" y="4952998"/>
                      </a:lnTo>
                      <a:lnTo>
                        <a:pt x="2569029" y="4499428"/>
                      </a:lnTo>
                      <a:lnTo>
                        <a:pt x="2" y="4952998"/>
                      </a:lnTo>
                      <a:lnTo>
                        <a:pt x="2" y="453570"/>
                      </a:lnTo>
                      <a:lnTo>
                        <a:pt x="0" y="45357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EFAA142C-DA9F-4AEF-BDC6-0459CFA6F132}"/>
                    </a:ext>
                  </a:extLst>
                </p:cNvPr>
                <p:cNvSpPr/>
                <p:nvPr/>
              </p:nvSpPr>
              <p:spPr>
                <a:xfrm>
                  <a:off x="5965374" y="1175659"/>
                  <a:ext cx="2569031" cy="4952998"/>
                </a:xfrm>
                <a:custGeom>
                  <a:avLst/>
                  <a:gdLst>
                    <a:gd name="connsiteX0" fmla="*/ 2569029 w 2569031"/>
                    <a:gd name="connsiteY0" fmla="*/ 0 h 4952998"/>
                    <a:gd name="connsiteX1" fmla="*/ 2569029 w 2569031"/>
                    <a:gd name="connsiteY1" fmla="*/ 453570 h 4952998"/>
                    <a:gd name="connsiteX2" fmla="*/ 2569031 w 2569031"/>
                    <a:gd name="connsiteY2" fmla="*/ 453570 h 4952998"/>
                    <a:gd name="connsiteX3" fmla="*/ 2569031 w 2569031"/>
                    <a:gd name="connsiteY3" fmla="*/ 4952998 h 4952998"/>
                    <a:gd name="connsiteX4" fmla="*/ 2569029 w 2569031"/>
                    <a:gd name="connsiteY4" fmla="*/ 4952998 h 4952998"/>
                    <a:gd name="connsiteX5" fmla="*/ 2569029 w 2569031"/>
                    <a:gd name="connsiteY5" fmla="*/ 4499428 h 4952998"/>
                    <a:gd name="connsiteX6" fmla="*/ 2 w 2569031"/>
                    <a:gd name="connsiteY6" fmla="*/ 4952998 h 4952998"/>
                    <a:gd name="connsiteX7" fmla="*/ 2 w 2569031"/>
                    <a:gd name="connsiteY7" fmla="*/ 453570 h 4952998"/>
                    <a:gd name="connsiteX8" fmla="*/ 0 w 2569031"/>
                    <a:gd name="connsiteY8" fmla="*/ 453570 h 4952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69031" h="4952998">
                      <a:moveTo>
                        <a:pt x="2569029" y="0"/>
                      </a:moveTo>
                      <a:lnTo>
                        <a:pt x="2569029" y="453570"/>
                      </a:lnTo>
                      <a:lnTo>
                        <a:pt x="2569031" y="453570"/>
                      </a:lnTo>
                      <a:lnTo>
                        <a:pt x="2569031" y="4952998"/>
                      </a:lnTo>
                      <a:lnTo>
                        <a:pt x="2569029" y="4952998"/>
                      </a:lnTo>
                      <a:lnTo>
                        <a:pt x="2569029" y="4499428"/>
                      </a:lnTo>
                      <a:lnTo>
                        <a:pt x="2" y="4952998"/>
                      </a:lnTo>
                      <a:lnTo>
                        <a:pt x="2" y="453570"/>
                      </a:lnTo>
                      <a:lnTo>
                        <a:pt x="0" y="45357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EE6A051B-6B58-40FD-A03D-8D9CA607D212}"/>
                    </a:ext>
                  </a:extLst>
                </p:cNvPr>
                <p:cNvSpPr/>
                <p:nvPr/>
              </p:nvSpPr>
              <p:spPr>
                <a:xfrm flipH="1">
                  <a:off x="8534405" y="1175659"/>
                  <a:ext cx="2569031" cy="4952998"/>
                </a:xfrm>
                <a:custGeom>
                  <a:avLst/>
                  <a:gdLst>
                    <a:gd name="connsiteX0" fmla="*/ 2569029 w 2569031"/>
                    <a:gd name="connsiteY0" fmla="*/ 0 h 4952998"/>
                    <a:gd name="connsiteX1" fmla="*/ 2569029 w 2569031"/>
                    <a:gd name="connsiteY1" fmla="*/ 453570 h 4952998"/>
                    <a:gd name="connsiteX2" fmla="*/ 2569031 w 2569031"/>
                    <a:gd name="connsiteY2" fmla="*/ 453570 h 4952998"/>
                    <a:gd name="connsiteX3" fmla="*/ 2569031 w 2569031"/>
                    <a:gd name="connsiteY3" fmla="*/ 4952998 h 4952998"/>
                    <a:gd name="connsiteX4" fmla="*/ 2569029 w 2569031"/>
                    <a:gd name="connsiteY4" fmla="*/ 4952998 h 4952998"/>
                    <a:gd name="connsiteX5" fmla="*/ 2569029 w 2569031"/>
                    <a:gd name="connsiteY5" fmla="*/ 4499428 h 4952998"/>
                    <a:gd name="connsiteX6" fmla="*/ 2 w 2569031"/>
                    <a:gd name="connsiteY6" fmla="*/ 4952998 h 4952998"/>
                    <a:gd name="connsiteX7" fmla="*/ 2 w 2569031"/>
                    <a:gd name="connsiteY7" fmla="*/ 453570 h 4952998"/>
                    <a:gd name="connsiteX8" fmla="*/ 0 w 2569031"/>
                    <a:gd name="connsiteY8" fmla="*/ 453570 h 4952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69031" h="4952998">
                      <a:moveTo>
                        <a:pt x="2569029" y="0"/>
                      </a:moveTo>
                      <a:lnTo>
                        <a:pt x="2569029" y="453570"/>
                      </a:lnTo>
                      <a:lnTo>
                        <a:pt x="2569031" y="453570"/>
                      </a:lnTo>
                      <a:lnTo>
                        <a:pt x="2569031" y="4952998"/>
                      </a:lnTo>
                      <a:lnTo>
                        <a:pt x="2569029" y="4952998"/>
                      </a:lnTo>
                      <a:lnTo>
                        <a:pt x="2569029" y="4499428"/>
                      </a:lnTo>
                      <a:lnTo>
                        <a:pt x="2" y="4952998"/>
                      </a:lnTo>
                      <a:lnTo>
                        <a:pt x="2" y="453570"/>
                      </a:lnTo>
                      <a:lnTo>
                        <a:pt x="0" y="45357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FA20C10-6F06-4FD7-BC81-50248DA36FCF}"/>
                  </a:ext>
                </a:extLst>
              </p:cNvPr>
              <p:cNvSpPr/>
              <p:nvPr/>
            </p:nvSpPr>
            <p:spPr>
              <a:xfrm>
                <a:off x="3106060" y="1265372"/>
                <a:ext cx="2879297" cy="4315468"/>
              </a:xfrm>
              <a:custGeom>
                <a:avLst/>
                <a:gdLst>
                  <a:gd name="connsiteX0" fmla="*/ 0 w 2830285"/>
                  <a:gd name="connsiteY0" fmla="*/ 3672114 h 4151085"/>
                  <a:gd name="connsiteX1" fmla="*/ 464457 w 2830285"/>
                  <a:gd name="connsiteY1" fmla="*/ 0 h 4151085"/>
                  <a:gd name="connsiteX2" fmla="*/ 2830285 w 2830285"/>
                  <a:gd name="connsiteY2" fmla="*/ 362857 h 4151085"/>
                  <a:gd name="connsiteX3" fmla="*/ 2801257 w 2830285"/>
                  <a:gd name="connsiteY3" fmla="*/ 4151085 h 4151085"/>
                  <a:gd name="connsiteX4" fmla="*/ 0 w 2830285"/>
                  <a:gd name="connsiteY4" fmla="*/ 3672114 h 415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0285" h="4151085">
                    <a:moveTo>
                      <a:pt x="0" y="3672114"/>
                    </a:moveTo>
                    <a:lnTo>
                      <a:pt x="464457" y="0"/>
                    </a:lnTo>
                    <a:lnTo>
                      <a:pt x="2830285" y="362857"/>
                    </a:lnTo>
                    <a:lnTo>
                      <a:pt x="2801257" y="4151085"/>
                    </a:lnTo>
                    <a:lnTo>
                      <a:pt x="0" y="3672114"/>
                    </a:lnTo>
                    <a:close/>
                  </a:path>
                </a:pathLst>
              </a:custGeom>
              <a:gradFill flip="none" rotWithShape="1">
                <a:gsLst>
                  <a:gs pos="58000">
                    <a:schemeClr val="bg1">
                      <a:alpha val="0"/>
                    </a:schemeClr>
                  </a:gs>
                  <a:gs pos="100000">
                    <a:schemeClr val="tx1">
                      <a:alpha val="33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BF40EC9-9F76-41EE-ABAD-8B893A19B71E}"/>
                  </a:ext>
                </a:extLst>
              </p:cNvPr>
              <p:cNvSpPr/>
              <p:nvPr/>
            </p:nvSpPr>
            <p:spPr>
              <a:xfrm flipH="1">
                <a:off x="5877917" y="1288148"/>
                <a:ext cx="2879297" cy="4315468"/>
              </a:xfrm>
              <a:custGeom>
                <a:avLst/>
                <a:gdLst>
                  <a:gd name="connsiteX0" fmla="*/ 0 w 2830285"/>
                  <a:gd name="connsiteY0" fmla="*/ 3672114 h 4151085"/>
                  <a:gd name="connsiteX1" fmla="*/ 464457 w 2830285"/>
                  <a:gd name="connsiteY1" fmla="*/ 0 h 4151085"/>
                  <a:gd name="connsiteX2" fmla="*/ 2830285 w 2830285"/>
                  <a:gd name="connsiteY2" fmla="*/ 362857 h 4151085"/>
                  <a:gd name="connsiteX3" fmla="*/ 2801257 w 2830285"/>
                  <a:gd name="connsiteY3" fmla="*/ 4151085 h 4151085"/>
                  <a:gd name="connsiteX4" fmla="*/ 0 w 2830285"/>
                  <a:gd name="connsiteY4" fmla="*/ 3672114 h 415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0285" h="4151085">
                    <a:moveTo>
                      <a:pt x="0" y="3672114"/>
                    </a:moveTo>
                    <a:lnTo>
                      <a:pt x="464457" y="0"/>
                    </a:lnTo>
                    <a:lnTo>
                      <a:pt x="2830285" y="362857"/>
                    </a:lnTo>
                    <a:lnTo>
                      <a:pt x="2801257" y="4151085"/>
                    </a:lnTo>
                    <a:lnTo>
                      <a:pt x="0" y="3672114"/>
                    </a:lnTo>
                    <a:close/>
                  </a:path>
                </a:pathLst>
              </a:custGeom>
              <a:gradFill flip="none" rotWithShape="1">
                <a:gsLst>
                  <a:gs pos="58000">
                    <a:schemeClr val="bg1">
                      <a:alpha val="0"/>
                    </a:schemeClr>
                  </a:gs>
                  <a:gs pos="100000">
                    <a:schemeClr val="tx1">
                      <a:alpha val="33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EF19CB2-4E09-4D5A-923B-FD8DBA2A9706}"/>
                  </a:ext>
                </a:extLst>
              </p:cNvPr>
              <p:cNvSpPr/>
              <p:nvPr/>
            </p:nvSpPr>
            <p:spPr>
              <a:xfrm rot="21186191">
                <a:off x="5797025" y="1444290"/>
                <a:ext cx="2900283" cy="4463652"/>
              </a:xfrm>
              <a:custGeom>
                <a:avLst/>
                <a:gdLst>
                  <a:gd name="connsiteX0" fmla="*/ 0 w 2830285"/>
                  <a:gd name="connsiteY0" fmla="*/ 3672114 h 4151085"/>
                  <a:gd name="connsiteX1" fmla="*/ 464457 w 2830285"/>
                  <a:gd name="connsiteY1" fmla="*/ 0 h 4151085"/>
                  <a:gd name="connsiteX2" fmla="*/ 2830285 w 2830285"/>
                  <a:gd name="connsiteY2" fmla="*/ 362857 h 4151085"/>
                  <a:gd name="connsiteX3" fmla="*/ 2801257 w 2830285"/>
                  <a:gd name="connsiteY3" fmla="*/ 4151085 h 4151085"/>
                  <a:gd name="connsiteX4" fmla="*/ 0 w 2830285"/>
                  <a:gd name="connsiteY4" fmla="*/ 3672114 h 415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0285" h="4151085">
                    <a:moveTo>
                      <a:pt x="0" y="3672114"/>
                    </a:moveTo>
                    <a:lnTo>
                      <a:pt x="464457" y="0"/>
                    </a:lnTo>
                    <a:lnTo>
                      <a:pt x="2830285" y="362857"/>
                    </a:lnTo>
                    <a:lnTo>
                      <a:pt x="2801257" y="4151085"/>
                    </a:lnTo>
                    <a:lnTo>
                      <a:pt x="0" y="3672114"/>
                    </a:lnTo>
                    <a:close/>
                  </a:path>
                </a:pathLst>
              </a:custGeom>
              <a:gradFill flip="none" rotWithShape="1">
                <a:gsLst>
                  <a:gs pos="58000">
                    <a:schemeClr val="bg1">
                      <a:alpha val="0"/>
                    </a:schemeClr>
                  </a:gs>
                  <a:gs pos="100000">
                    <a:schemeClr val="tx1">
                      <a:alpha val="33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7549AD4-74E2-4375-9E44-CFDC889B774F}"/>
                </a:ext>
              </a:extLst>
            </p:cNvPr>
            <p:cNvCxnSpPr/>
            <p:nvPr/>
          </p:nvCxnSpPr>
          <p:spPr>
            <a:xfrm>
              <a:off x="6094305" y="2264898"/>
              <a:ext cx="0" cy="29021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9" name="Picture 2" descr="Outline map of india hi-res stock photography and images - Alamy">
              <a:extLst>
                <a:ext uri="{FF2B5EF4-FFF2-40B4-BE49-F238E27FC236}">
                  <a16:creationId xmlns:a16="http://schemas.microsoft.com/office/drawing/2014/main" id="{0C7B2C87-3D12-4081-9B7A-7AEC9146D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1923" y1="79784" x2="35308" y2="16331"/>
                          <a14:foregroundMark x1="35308" y1="16331" x2="34923" y2="15683"/>
                          <a14:foregroundMark x1="66154" y1="32878" x2="79769" y2="35755"/>
                          <a14:foregroundMark x1="82231" y1="37842" x2="82846" y2="359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16"/>
            <a:stretch/>
          </p:blipFill>
          <p:spPr bwMode="auto">
            <a:xfrm>
              <a:off x="6189501" y="1074385"/>
              <a:ext cx="2793789" cy="5187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Outline map of india hi-res stock photography and images - Alamy">
              <a:extLst>
                <a:ext uri="{FF2B5EF4-FFF2-40B4-BE49-F238E27FC236}">
                  <a16:creationId xmlns:a16="http://schemas.microsoft.com/office/drawing/2014/main" id="{66D0032C-7F7E-4CFC-8ABB-D95D8FE369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1923" y1="79784" x2="35308" y2="16331"/>
                          <a14:foregroundMark x1="35308" y1="16331" x2="34923" y2="15683"/>
                          <a14:foregroundMark x1="66154" y1="32878" x2="79769" y2="35755"/>
                          <a14:foregroundMark x1="82231" y1="37842" x2="82846" y2="359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057"/>
            <a:stretch/>
          </p:blipFill>
          <p:spPr bwMode="auto">
            <a:xfrm>
              <a:off x="4136484" y="1074385"/>
              <a:ext cx="2034964" cy="5187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E244124-EDF0-441B-BC96-CA7A88D6A746}"/>
                </a:ext>
              </a:extLst>
            </p:cNvPr>
            <p:cNvGrpSpPr/>
            <p:nvPr/>
          </p:nvGrpSpPr>
          <p:grpSpPr>
            <a:xfrm>
              <a:off x="3611736" y="3769325"/>
              <a:ext cx="4624666" cy="1981172"/>
              <a:chOff x="6722705" y="2947794"/>
              <a:chExt cx="5259831" cy="2489209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BE416C9-5FAC-47E2-8C24-823C618B1C8B}"/>
                  </a:ext>
                </a:extLst>
              </p:cNvPr>
              <p:cNvGrpSpPr/>
              <p:nvPr/>
            </p:nvGrpSpPr>
            <p:grpSpPr>
              <a:xfrm>
                <a:off x="9243258" y="2947794"/>
                <a:ext cx="1250716" cy="1052639"/>
                <a:chOff x="9243258" y="2947794"/>
                <a:chExt cx="1250716" cy="1052639"/>
              </a:xfrm>
            </p:grpSpPr>
            <p:pic>
              <p:nvPicPr>
                <p:cNvPr id="96" name="Graphic 95" descr="Marker">
                  <a:extLst>
                    <a:ext uri="{FF2B5EF4-FFF2-40B4-BE49-F238E27FC236}">
                      <a16:creationId xmlns:a16="http://schemas.microsoft.com/office/drawing/2014/main" id="{3E7F7A22-AE98-4AB5-B37A-4480051DB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5433" y="2947794"/>
                  <a:ext cx="701518" cy="701518"/>
                </a:xfrm>
                <a:prstGeom prst="rect">
                  <a:avLst/>
                </a:prstGeom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</p:pic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88441286-B3D5-4C03-977E-35E208F4A9DD}"/>
                    </a:ext>
                  </a:extLst>
                </p:cNvPr>
                <p:cNvSpPr/>
                <p:nvPr/>
              </p:nvSpPr>
              <p:spPr>
                <a:xfrm>
                  <a:off x="9243258" y="3370540"/>
                  <a:ext cx="1114167" cy="379813"/>
                </a:xfrm>
                <a:prstGeom prst="ellipse">
                  <a:avLst/>
                </a:prstGeom>
                <a:gradFill flip="none" rotWithShape="1">
                  <a:gsLst>
                    <a:gs pos="92000">
                      <a:srgbClr val="00AFDB">
                        <a:alpha val="0"/>
                      </a:srgbClr>
                    </a:gs>
                    <a:gs pos="10000">
                      <a:schemeClr val="tx1">
                        <a:alpha val="82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139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1B86D6E3-49C2-4595-89FA-5066660BEB76}"/>
                    </a:ext>
                  </a:extLst>
                </p:cNvPr>
                <p:cNvSpPr/>
                <p:nvPr/>
              </p:nvSpPr>
              <p:spPr>
                <a:xfrm>
                  <a:off x="9868049" y="3393084"/>
                  <a:ext cx="625925" cy="607349"/>
                </a:xfrm>
                <a:custGeom>
                  <a:avLst/>
                  <a:gdLst>
                    <a:gd name="connsiteX0" fmla="*/ 362857 w 362857"/>
                    <a:gd name="connsiteY0" fmla="*/ 769257 h 769257"/>
                    <a:gd name="connsiteX1" fmla="*/ 319314 w 362857"/>
                    <a:gd name="connsiteY1" fmla="*/ 174171 h 769257"/>
                    <a:gd name="connsiteX2" fmla="*/ 0 w 362857"/>
                    <a:gd name="connsiteY2" fmla="*/ 0 h 769257"/>
                    <a:gd name="connsiteX0" fmla="*/ 928914 w 928914"/>
                    <a:gd name="connsiteY0" fmla="*/ 1719655 h 1719655"/>
                    <a:gd name="connsiteX1" fmla="*/ 885371 w 928914"/>
                    <a:gd name="connsiteY1" fmla="*/ 1124569 h 1719655"/>
                    <a:gd name="connsiteX2" fmla="*/ 0 w 928914"/>
                    <a:gd name="connsiteY2" fmla="*/ 0 h 171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28914" h="1719655">
                      <a:moveTo>
                        <a:pt x="928914" y="1719655"/>
                      </a:moveTo>
                      <a:lnTo>
                        <a:pt x="885371" y="112456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0995793-84D5-46C5-A411-9A0419452237}"/>
                  </a:ext>
                </a:extLst>
              </p:cNvPr>
              <p:cNvGrpSpPr/>
              <p:nvPr/>
            </p:nvGrpSpPr>
            <p:grpSpPr>
              <a:xfrm>
                <a:off x="6722705" y="4008861"/>
                <a:ext cx="5259831" cy="1428142"/>
                <a:chOff x="2779809" y="-748607"/>
                <a:chExt cx="7167768" cy="1534462"/>
              </a:xfrm>
            </p:grpSpPr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A582C6E-D85B-43ED-81DD-CD6F43B591CE}"/>
                    </a:ext>
                  </a:extLst>
                </p:cNvPr>
                <p:cNvSpPr txBox="1"/>
                <p:nvPr/>
              </p:nvSpPr>
              <p:spPr>
                <a:xfrm>
                  <a:off x="6997313" y="-748607"/>
                  <a:ext cx="2950264" cy="4570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latin typeface="Century Gothic" panose="020B0502020202020204" pitchFamily="34" charset="0"/>
                    </a:rPr>
                    <a:t>Nagarjuna Sagar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47E4015-7602-49BB-9A0D-1964106F1E5E}"/>
                    </a:ext>
                  </a:extLst>
                </p:cNvPr>
                <p:cNvSpPr txBox="1"/>
                <p:nvPr/>
              </p:nvSpPr>
              <p:spPr>
                <a:xfrm>
                  <a:off x="2779809" y="531939"/>
                  <a:ext cx="2318276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1050" dirty="0">
                    <a:solidFill>
                      <a:srgbClr val="FF0000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Benefits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Effects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" name="Graphic 4" descr="Marker">
            <a:extLst>
              <a:ext uri="{FF2B5EF4-FFF2-40B4-BE49-F238E27FC236}">
                <a16:creationId xmlns:a16="http://schemas.microsoft.com/office/drawing/2014/main" id="{9557886A-7520-4792-B936-2E26D53D6E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1109763" y="3161307"/>
            <a:ext cx="702929" cy="702929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4314DC68-5F99-4E89-952D-A90A080F65AA}"/>
              </a:ext>
            </a:extLst>
          </p:cNvPr>
          <p:cNvSpPr txBox="1"/>
          <p:nvPr/>
        </p:nvSpPr>
        <p:spPr>
          <a:xfrm rot="16200000">
            <a:off x="-980725" y="3210248"/>
            <a:ext cx="236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Conclusion</a:t>
            </a:r>
          </a:p>
        </p:txBody>
      </p:sp>
      <p:pic>
        <p:nvPicPr>
          <p:cNvPr id="1028" name="Picture 4" descr="Nagarjuna Sagar Dam - Wikipedia">
            <a:extLst>
              <a:ext uri="{FF2B5EF4-FFF2-40B4-BE49-F238E27FC236}">
                <a16:creationId xmlns:a16="http://schemas.microsoft.com/office/drawing/2014/main" id="{0E98EBD4-6CC2-4BC5-B7F7-FD34F39F0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802" y="471802"/>
            <a:ext cx="3748256" cy="281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rishna River - Water Resources Department">
            <a:extLst>
              <a:ext uri="{FF2B5EF4-FFF2-40B4-BE49-F238E27FC236}">
                <a16:creationId xmlns:a16="http://schemas.microsoft.com/office/drawing/2014/main" id="{FC90AB5E-E587-499B-B467-8DC6830A2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688" y="430046"/>
            <a:ext cx="4208568" cy="281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rishna River - GKToday">
            <a:extLst>
              <a:ext uri="{FF2B5EF4-FFF2-40B4-BE49-F238E27FC236}">
                <a16:creationId xmlns:a16="http://schemas.microsoft.com/office/drawing/2014/main" id="{C39A66F5-B751-4531-8316-C72920224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511" y="3447567"/>
            <a:ext cx="3135311" cy="316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73E8C3-D3AE-4F52-BF7A-50F0C7241806}"/>
              </a:ext>
            </a:extLst>
          </p:cNvPr>
          <p:cNvSpPr/>
          <p:nvPr/>
        </p:nvSpPr>
        <p:spPr>
          <a:xfrm>
            <a:off x="335280" y="248632"/>
            <a:ext cx="11521440" cy="6281224"/>
          </a:xfrm>
          <a:prstGeom prst="roundRect">
            <a:avLst>
              <a:gd name="adj" fmla="val 55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3E04A4-9E07-4201-AFEA-4ED48BFF1D20}"/>
              </a:ext>
            </a:extLst>
          </p:cNvPr>
          <p:cNvSpPr/>
          <p:nvPr/>
        </p:nvSpPr>
        <p:spPr>
          <a:xfrm>
            <a:off x="3073263" y="3128549"/>
            <a:ext cx="6045474" cy="6908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Google Shape;690;p37">
            <a:extLst>
              <a:ext uri="{FF2B5EF4-FFF2-40B4-BE49-F238E27FC236}">
                <a16:creationId xmlns:a16="http://schemas.microsoft.com/office/drawing/2014/main" id="{C77536D3-6794-451D-9E29-D82892F9A8B3}"/>
              </a:ext>
            </a:extLst>
          </p:cNvPr>
          <p:cNvSpPr txBox="1">
            <a:spLocks/>
          </p:cNvSpPr>
          <p:nvPr/>
        </p:nvSpPr>
        <p:spPr>
          <a:xfrm>
            <a:off x="3202307" y="3179117"/>
            <a:ext cx="6255025" cy="4997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Largest and highest masonry dam</a:t>
            </a:r>
          </a:p>
        </p:txBody>
      </p:sp>
      <p:cxnSp>
        <p:nvCxnSpPr>
          <p:cNvPr id="5" name="Google Shape;691;p37">
            <a:extLst>
              <a:ext uri="{FF2B5EF4-FFF2-40B4-BE49-F238E27FC236}">
                <a16:creationId xmlns:a16="http://schemas.microsoft.com/office/drawing/2014/main" id="{9094C07C-8B73-44C8-BFB7-856ACA3F41A7}"/>
              </a:ext>
            </a:extLst>
          </p:cNvPr>
          <p:cNvCxnSpPr/>
          <p:nvPr/>
        </p:nvCxnSpPr>
        <p:spPr>
          <a:xfrm>
            <a:off x="8766805" y="3264192"/>
            <a:ext cx="0" cy="36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8" name="Picture 4" descr="Search Free Icon of Heroicons (Outline)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C51D83E-BCB1-450B-A187-1798AF201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576" y="3142693"/>
            <a:ext cx="662609" cy="66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823FC9-7941-430B-A859-1446935A8E0A}"/>
              </a:ext>
            </a:extLst>
          </p:cNvPr>
          <p:cNvSpPr/>
          <p:nvPr/>
        </p:nvSpPr>
        <p:spPr>
          <a:xfrm>
            <a:off x="2186609" y="2135170"/>
            <a:ext cx="7341702" cy="764486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D7581B-8171-4B03-8BCD-2DFFF8CE5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16576" y="1229524"/>
            <a:ext cx="5358848" cy="181129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678B387-B3FA-4007-9C3D-AC4992284675}"/>
              </a:ext>
            </a:extLst>
          </p:cNvPr>
          <p:cNvGrpSpPr/>
          <p:nvPr/>
        </p:nvGrpSpPr>
        <p:grpSpPr>
          <a:xfrm>
            <a:off x="10296940" y="593417"/>
            <a:ext cx="420624" cy="424072"/>
            <a:chOff x="10310191" y="609599"/>
            <a:chExt cx="490994" cy="48340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2E802D-6C13-4EB3-AEE2-435CB984E562}"/>
                </a:ext>
              </a:extLst>
            </p:cNvPr>
            <p:cNvSpPr/>
            <p:nvPr/>
          </p:nvSpPr>
          <p:spPr>
            <a:xfrm>
              <a:off x="10310191" y="609600"/>
              <a:ext cx="137160" cy="13252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DB561DC-CA67-4BFC-A568-4D7121C13ED4}"/>
                </a:ext>
              </a:extLst>
            </p:cNvPr>
            <p:cNvSpPr/>
            <p:nvPr/>
          </p:nvSpPr>
          <p:spPr>
            <a:xfrm>
              <a:off x="10487108" y="609599"/>
              <a:ext cx="137160" cy="13252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089107C-3900-4660-8FE6-E51C58F0B9CB}"/>
                </a:ext>
              </a:extLst>
            </p:cNvPr>
            <p:cNvSpPr/>
            <p:nvPr/>
          </p:nvSpPr>
          <p:spPr>
            <a:xfrm>
              <a:off x="10664025" y="609599"/>
              <a:ext cx="137160" cy="13252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644C157-2171-4F6A-A76D-134D664A7CB3}"/>
                </a:ext>
              </a:extLst>
            </p:cNvPr>
            <p:cNvSpPr/>
            <p:nvPr/>
          </p:nvSpPr>
          <p:spPr>
            <a:xfrm>
              <a:off x="10310191" y="785040"/>
              <a:ext cx="137160" cy="13252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9C82393-6E52-4DE4-95B3-194C9B6DDD1F}"/>
                </a:ext>
              </a:extLst>
            </p:cNvPr>
            <p:cNvSpPr/>
            <p:nvPr/>
          </p:nvSpPr>
          <p:spPr>
            <a:xfrm>
              <a:off x="10487108" y="785040"/>
              <a:ext cx="137160" cy="13252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B2F514D-F822-422D-B97F-BE3D63A180A5}"/>
                </a:ext>
              </a:extLst>
            </p:cNvPr>
            <p:cNvSpPr/>
            <p:nvPr/>
          </p:nvSpPr>
          <p:spPr>
            <a:xfrm>
              <a:off x="10662370" y="785040"/>
              <a:ext cx="137160" cy="13252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E407A55-AE3D-421C-9917-CB3FFCEBAAC5}"/>
                </a:ext>
              </a:extLst>
            </p:cNvPr>
            <p:cNvSpPr/>
            <p:nvPr/>
          </p:nvSpPr>
          <p:spPr>
            <a:xfrm>
              <a:off x="10662370" y="953553"/>
              <a:ext cx="137160" cy="13252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A3C5FD-75F6-47BA-8A56-033CBA58576D}"/>
                </a:ext>
              </a:extLst>
            </p:cNvPr>
            <p:cNvSpPr/>
            <p:nvPr/>
          </p:nvSpPr>
          <p:spPr>
            <a:xfrm>
              <a:off x="10487108" y="960481"/>
              <a:ext cx="137160" cy="13252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4D2543D-BD9D-4954-93A1-CA22E0E8A34B}"/>
                </a:ext>
              </a:extLst>
            </p:cNvPr>
            <p:cNvSpPr/>
            <p:nvPr/>
          </p:nvSpPr>
          <p:spPr>
            <a:xfrm>
              <a:off x="10310191" y="960481"/>
              <a:ext cx="137160" cy="13252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FD11A98B-FFBC-4186-935C-D6793FB31B3E}"/>
              </a:ext>
            </a:extLst>
          </p:cNvPr>
          <p:cNvSpPr/>
          <p:nvPr/>
        </p:nvSpPr>
        <p:spPr>
          <a:xfrm>
            <a:off x="10999302" y="518066"/>
            <a:ext cx="521208" cy="519850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C8F058-1DE6-43D0-9574-B3F41FFA71ED}"/>
              </a:ext>
            </a:extLst>
          </p:cNvPr>
          <p:cNvSpPr txBox="1"/>
          <p:nvPr/>
        </p:nvSpPr>
        <p:spPr>
          <a:xfrm>
            <a:off x="8597757" y="648414"/>
            <a:ext cx="859575" cy="365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Gmail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A25D1A-216E-4DFB-B205-AFF54A463D41}"/>
              </a:ext>
            </a:extLst>
          </p:cNvPr>
          <p:cNvSpPr txBox="1"/>
          <p:nvPr/>
        </p:nvSpPr>
        <p:spPr>
          <a:xfrm>
            <a:off x="9318760" y="632341"/>
            <a:ext cx="85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</a:t>
            </a:r>
            <a:endParaRPr lang="en-IN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7117585-EB09-43CE-B95B-BA8865EAA7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82" r="16622" b="5292"/>
          <a:stretch/>
        </p:blipFill>
        <p:spPr>
          <a:xfrm>
            <a:off x="0" y="-48852"/>
            <a:ext cx="12192000" cy="69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1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601"/>
                            </p:stCondLst>
                            <p:childTnLst>
                              <p:par>
                                <p:cTn id="11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Location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Benefits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Effects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27" name="Picture 2" descr="Nehru Stock Illustrations – 126 Nehru Stock Illustrations, Vectors &amp;  Clipart - Dreamstime">
            <a:extLst>
              <a:ext uri="{FF2B5EF4-FFF2-40B4-BE49-F238E27FC236}">
                <a16:creationId xmlns:a16="http://schemas.microsoft.com/office/drawing/2014/main" id="{C931A5DC-F1BD-4A8C-AF86-0B8494B30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375" y1="32875" x2="41125" y2="23750"/>
                        <a14:foregroundMark x1="41125" y1="23750" x2="47500" y2="20875"/>
                        <a14:foregroundMark x1="47500" y1="20875" x2="59625" y2="19875"/>
                        <a14:foregroundMark x1="64750" y1="19500" x2="53000" y2="31000"/>
                        <a14:foregroundMark x1="53000" y1="31000" x2="46750" y2="24875"/>
                        <a14:foregroundMark x1="46750" y1="24875" x2="36375" y2="27000"/>
                        <a14:foregroundMark x1="36375" y1="27000" x2="36125" y2="19500"/>
                        <a14:foregroundMark x1="36125" y1="19500" x2="42875" y2="17125"/>
                        <a14:foregroundMark x1="42875" y1="17125" x2="50375" y2="17125"/>
                        <a14:foregroundMark x1="50375" y1="17125" x2="59125" y2="16500"/>
                        <a14:foregroundMark x1="59125" y1="16500" x2="66375" y2="19250"/>
                        <a14:foregroundMark x1="66375" y1="19250" x2="66625" y2="24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09" t="10291" r="16500" b="9664"/>
          <a:stretch/>
        </p:blipFill>
        <p:spPr bwMode="auto">
          <a:xfrm>
            <a:off x="6597331" y="1043883"/>
            <a:ext cx="3212545" cy="382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4F5F09-9279-46E8-8861-DAE84A589F1F}"/>
              </a:ext>
            </a:extLst>
          </p:cNvPr>
          <p:cNvSpPr txBox="1"/>
          <p:nvPr/>
        </p:nvSpPr>
        <p:spPr>
          <a:xfrm>
            <a:off x="6279784" y="4896076"/>
            <a:ext cx="4334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Inaugurated by Jawaharlal Nehru 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AACF5A7C-3857-42AD-9D4E-690854A1BD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964" b="86849" l="9444" r="53880">
                        <a14:foregroundMark x1="14568" y1="25651" x2="40849" y2="77995"/>
                        <a14:foregroundMark x1="40849" y1="77995" x2="45168" y2="83464"/>
                        <a14:foregroundMark x1="45168" y1="83464" x2="49122" y2="83073"/>
                        <a14:foregroundMark x1="49122" y1="83073" x2="52709" y2="67839"/>
                        <a14:foregroundMark x1="52709" y1="67839" x2="51464" y2="34635"/>
                        <a14:foregroundMark x1="51464" y1="34635" x2="50000" y2="27995"/>
                        <a14:foregroundMark x1="50000" y1="27995" x2="40337" y2="24219"/>
                        <a14:foregroundMark x1="40337" y1="24219" x2="28990" y2="34375"/>
                        <a14:foregroundMark x1="28990" y1="34375" x2="25110" y2="40625"/>
                        <a14:foregroundMark x1="25110" y1="40625" x2="13836" y2="79948"/>
                        <a14:foregroundMark x1="13836" y1="79948" x2="13836" y2="80208"/>
                        <a14:foregroundMark x1="12372" y1="29036" x2="10469" y2="61198"/>
                        <a14:foregroundMark x1="10469" y1="61198" x2="12592" y2="77214"/>
                        <a14:foregroundMark x1="12592" y1="77214" x2="13177" y2="78906"/>
                        <a14:foregroundMark x1="13690" y1="23047" x2="9810" y2="36068"/>
                        <a14:foregroundMark x1="9810" y1="36068" x2="9444" y2="59635"/>
                        <a14:foregroundMark x1="9444" y1="59635" x2="12372" y2="77474"/>
                        <a14:foregroundMark x1="13909" y1="63542" x2="38287" y2="53776"/>
                        <a14:foregroundMark x1="38287" y1="53776" x2="38799" y2="53385"/>
                        <a14:foregroundMark x1="18887" y1="33594" x2="40337" y2="37109"/>
                        <a14:foregroundMark x1="40337" y1="37109" x2="27745" y2="45573"/>
                        <a14:foregroundMark x1="27745" y1="45573" x2="35798" y2="50000"/>
                        <a14:foregroundMark x1="35798" y1="50000" x2="44949" y2="50000"/>
                        <a14:foregroundMark x1="44949" y1="50000" x2="38873" y2="64583"/>
                        <a14:foregroundMark x1="38873" y1="64583" x2="43045" y2="63151"/>
                        <a14:foregroundMark x1="43045" y1="63151" x2="44583" y2="51953"/>
                        <a14:foregroundMark x1="44583" y1="51953" x2="44217" y2="42057"/>
                        <a14:foregroundMark x1="44217" y1="42057" x2="45388" y2="34766"/>
                        <a14:foregroundMark x1="45388" y1="34766" x2="49561" y2="75130"/>
                        <a14:foregroundMark x1="52635" y1="35547" x2="53294" y2="65104"/>
                        <a14:foregroundMark x1="53880" y1="33594" x2="51830" y2="26172"/>
                        <a14:foregroundMark x1="51830" y1="26172" x2="47657" y2="23307"/>
                        <a14:foregroundMark x1="47657" y1="23307" x2="31186" y2="27865"/>
                        <a14:foregroundMark x1="31186" y1="27865" x2="21816" y2="27995"/>
                        <a14:foregroundMark x1="21816" y1="27995" x2="21816" y2="27995"/>
                        <a14:foregroundMark x1="17643" y1="24479" x2="27379" y2="23177"/>
                        <a14:foregroundMark x1="27379" y1="23177" x2="31625" y2="30469"/>
                        <a14:foregroundMark x1="31625" y1="30469" x2="34993" y2="49089"/>
                        <a14:foregroundMark x1="34993" y1="49089" x2="35432" y2="55078"/>
                        <a14:foregroundMark x1="40776" y1="80729" x2="14568" y2="81250"/>
                        <a14:foregroundMark x1="14568" y1="81250" x2="14422" y2="81380"/>
                      </a14:backgroundRemoval>
                    </a14:imgEffect>
                  </a14:imgLayer>
                </a14:imgProps>
              </a:ext>
            </a:extLst>
          </a:blip>
          <a:srcRect l="8152" t="17763" r="43587" b="12446"/>
          <a:stretch/>
        </p:blipFill>
        <p:spPr>
          <a:xfrm>
            <a:off x="2326810" y="1498832"/>
            <a:ext cx="4301360" cy="3497277"/>
          </a:xfrm>
          <a:prstGeom prst="rect">
            <a:avLst/>
          </a:prstGeom>
        </p:spPr>
      </p:pic>
      <p:sp>
        <p:nvSpPr>
          <p:cNvPr id="129" name="Google Shape;5828;p38">
            <a:extLst>
              <a:ext uri="{FF2B5EF4-FFF2-40B4-BE49-F238E27FC236}">
                <a16:creationId xmlns:a16="http://schemas.microsoft.com/office/drawing/2014/main" id="{B610A489-544A-4976-9C7A-603EC7D9F91A}"/>
              </a:ext>
            </a:extLst>
          </p:cNvPr>
          <p:cNvSpPr txBox="1">
            <a:spLocks/>
          </p:cNvSpPr>
          <p:nvPr/>
        </p:nvSpPr>
        <p:spPr>
          <a:xfrm>
            <a:off x="1951438" y="1043881"/>
            <a:ext cx="5052104" cy="72343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Castellar" panose="020A0402060406010301" pitchFamily="18" charset="0"/>
              </a:rPr>
              <a:t>10</a:t>
            </a:r>
            <a:r>
              <a:rPr lang="en-US" sz="3200" b="1" baseline="30000" dirty="0">
                <a:solidFill>
                  <a:srgbClr val="FFC000"/>
                </a:solidFill>
                <a:latin typeface="Castellar" panose="020A0402060406010301" pitchFamily="18" charset="0"/>
              </a:rPr>
              <a:t>t</a:t>
            </a:r>
            <a:r>
              <a:rPr lang="en-US" sz="3200" b="1" baseline="30000" dirty="0">
                <a:solidFill>
                  <a:srgbClr val="0000FF"/>
                </a:solidFill>
                <a:latin typeface="Castellar" panose="020A0402060406010301" pitchFamily="18" charset="0"/>
              </a:rPr>
              <a:t>h </a:t>
            </a:r>
            <a:r>
              <a:rPr lang="en-US" sz="3200" b="1" dirty="0">
                <a:solidFill>
                  <a:srgbClr val="00B0F0"/>
                </a:solidFill>
                <a:latin typeface="Castellar" panose="020A0402060406010301" pitchFamily="18" charset="0"/>
              </a:rPr>
              <a:t>D</a:t>
            </a:r>
            <a:r>
              <a:rPr lang="en-US" sz="3200" b="1" dirty="0">
                <a:solidFill>
                  <a:schemeClr val="accent2"/>
                </a:solidFill>
                <a:latin typeface="Castellar" panose="020A0402060406010301" pitchFamily="18" charset="0"/>
              </a:rPr>
              <a:t>E</a:t>
            </a:r>
            <a:r>
              <a:rPr lang="en-US" sz="3200" b="1" dirty="0">
                <a:solidFill>
                  <a:srgbClr val="7030A0"/>
                </a:solidFill>
                <a:latin typeface="Castellar" panose="020A0402060406010301" pitchFamily="18" charset="0"/>
              </a:rPr>
              <a:t>C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astellar" panose="020A0402060406010301" pitchFamily="18" charset="0"/>
              </a:rPr>
              <a:t>1</a:t>
            </a:r>
            <a:r>
              <a:rPr lang="en-US" sz="3200" b="1" dirty="0">
                <a:solidFill>
                  <a:srgbClr val="FF0066"/>
                </a:solidFill>
                <a:latin typeface="Castellar" panose="020A0402060406010301" pitchFamily="18" charset="0"/>
              </a:rPr>
              <a:t>9</a:t>
            </a:r>
            <a:r>
              <a:rPr lang="en-US" sz="3200" b="1" dirty="0">
                <a:solidFill>
                  <a:srgbClr val="4F1E74"/>
                </a:solidFill>
                <a:latin typeface="Castellar" panose="020A0402060406010301" pitchFamily="18" charset="0"/>
              </a:rPr>
              <a:t>5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Castellar" panose="020A0402060406010301" pitchFamily="18" charset="0"/>
              </a:rPr>
              <a:t>5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191787-5364-4704-8CD2-C1734C46E704}"/>
              </a:ext>
            </a:extLst>
          </p:cNvPr>
          <p:cNvSpPr txBox="1"/>
          <p:nvPr/>
        </p:nvSpPr>
        <p:spPr>
          <a:xfrm rot="16200000">
            <a:off x="-980725" y="3210248"/>
            <a:ext cx="236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29" grpId="0"/>
      <p:bldP spid="12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Location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Benefits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Effects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6" name="Graphic 5" descr="Presentation with checklist">
            <a:extLst>
              <a:ext uri="{FF2B5EF4-FFF2-40B4-BE49-F238E27FC236}">
                <a16:creationId xmlns:a16="http://schemas.microsoft.com/office/drawing/2014/main" id="{CD884FAF-57BB-41A0-A3C2-8068411E1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0088705" y="3227569"/>
            <a:ext cx="640850" cy="64085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9214647D-B07C-4EF2-A987-4736444D52AD}"/>
              </a:ext>
            </a:extLst>
          </p:cNvPr>
          <p:cNvGrpSpPr/>
          <p:nvPr/>
        </p:nvGrpSpPr>
        <p:grpSpPr>
          <a:xfrm>
            <a:off x="2106605" y="4508817"/>
            <a:ext cx="3648373" cy="1348847"/>
            <a:chOff x="-186462" y="4416136"/>
            <a:chExt cx="3648373" cy="1348847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EB46A58-00AE-4876-BE27-282AB288E84B}"/>
                </a:ext>
              </a:extLst>
            </p:cNvPr>
            <p:cNvSpPr txBox="1"/>
            <p:nvPr/>
          </p:nvSpPr>
          <p:spPr>
            <a:xfrm>
              <a:off x="46626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5969"/>
                  </a:solidFill>
                  <a:latin typeface="Tw Cen MT" panose="020B0602020104020603" pitchFamily="34" charset="0"/>
                </a:rPr>
                <a:t>IRRIGATION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D3EA131-6C0A-4283-AF67-6F6036356328}"/>
                </a:ext>
              </a:extLst>
            </p:cNvPr>
            <p:cNvSpPr txBox="1"/>
            <p:nvPr/>
          </p:nvSpPr>
          <p:spPr>
            <a:xfrm>
              <a:off x="-186462" y="4749320"/>
              <a:ext cx="36483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  <a:latin typeface="Tw Cen MT" panose="020B0602020104020603" pitchFamily="34" charset="0"/>
                </a:rPr>
                <a:t>To improve irrigation service so as to increase productivity of irrigated agriculture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D2D82C8-531B-4D1A-BC54-C76C9FB614BC}"/>
              </a:ext>
            </a:extLst>
          </p:cNvPr>
          <p:cNvGrpSpPr/>
          <p:nvPr/>
        </p:nvGrpSpPr>
        <p:grpSpPr>
          <a:xfrm>
            <a:off x="5861805" y="4502435"/>
            <a:ext cx="4209792" cy="1349641"/>
            <a:chOff x="2740675" y="4416136"/>
            <a:chExt cx="4209792" cy="134964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8EE4453-F687-401C-A458-2F6669C367BC}"/>
                </a:ext>
              </a:extLst>
            </p:cNvPr>
            <p:cNvSpPr txBox="1"/>
            <p:nvPr/>
          </p:nvSpPr>
          <p:spPr>
            <a:xfrm>
              <a:off x="3344736" y="4416136"/>
              <a:ext cx="28674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HYDRO ELECTRICITY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7E03E0B-5700-480A-A3F6-335267FF1813}"/>
                </a:ext>
              </a:extLst>
            </p:cNvPr>
            <p:cNvSpPr txBox="1"/>
            <p:nvPr/>
          </p:nvSpPr>
          <p:spPr>
            <a:xfrm>
              <a:off x="2740675" y="4750114"/>
              <a:ext cx="42097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  <a:latin typeface="Tw Cen MT" panose="020B0602020104020603" pitchFamily="34" charset="0"/>
                </a:rPr>
                <a:t> generates electricity through hydroelectricity, and has 8 hydroelectric power units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2A8DFDF-332D-4679-B297-5236ED822842}"/>
              </a:ext>
            </a:extLst>
          </p:cNvPr>
          <p:cNvGrpSpPr/>
          <p:nvPr/>
        </p:nvGrpSpPr>
        <p:grpSpPr>
          <a:xfrm>
            <a:off x="2385982" y="978319"/>
            <a:ext cx="3392424" cy="3393195"/>
            <a:chOff x="3199749" y="916323"/>
            <a:chExt cx="3318166" cy="3393195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93F4302-EA47-4775-BAA0-C7B9DAF791D4}"/>
                </a:ext>
              </a:extLst>
            </p:cNvPr>
            <p:cNvSpPr/>
            <p:nvPr/>
          </p:nvSpPr>
          <p:spPr>
            <a:xfrm>
              <a:off x="3199749" y="916323"/>
              <a:ext cx="3318166" cy="3393195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F28B16F-5C7C-4EC7-8B63-B5A8A77952EB}"/>
                </a:ext>
              </a:extLst>
            </p:cNvPr>
            <p:cNvSpPr/>
            <p:nvPr/>
          </p:nvSpPr>
          <p:spPr>
            <a:xfrm>
              <a:off x="3417199" y="1148751"/>
              <a:ext cx="2888862" cy="2953512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11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DD1C29-70E5-4501-B207-2D4F69217842}"/>
              </a:ext>
            </a:extLst>
          </p:cNvPr>
          <p:cNvGrpSpPr/>
          <p:nvPr/>
        </p:nvGrpSpPr>
        <p:grpSpPr>
          <a:xfrm>
            <a:off x="6148402" y="979090"/>
            <a:ext cx="3392424" cy="3392424"/>
            <a:chOff x="6784464" y="1395279"/>
            <a:chExt cx="3392424" cy="3392424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5FA0525-69B6-461A-BF94-40B822847D11}"/>
                </a:ext>
              </a:extLst>
            </p:cNvPr>
            <p:cNvSpPr/>
            <p:nvPr/>
          </p:nvSpPr>
          <p:spPr>
            <a:xfrm>
              <a:off x="6784464" y="1395279"/>
              <a:ext cx="3392424" cy="3392424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12B5F73-0EBC-4442-9E68-4C3558DE4392}"/>
                </a:ext>
              </a:extLst>
            </p:cNvPr>
            <p:cNvSpPr/>
            <p:nvPr/>
          </p:nvSpPr>
          <p:spPr>
            <a:xfrm>
              <a:off x="7015888" y="1617422"/>
              <a:ext cx="2953512" cy="2953512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21FD810-7264-4290-AE5C-E7A6405860B9}"/>
              </a:ext>
            </a:extLst>
          </p:cNvPr>
          <p:cNvSpPr txBox="1"/>
          <p:nvPr/>
        </p:nvSpPr>
        <p:spPr>
          <a:xfrm rot="16200000">
            <a:off x="-980725" y="3210248"/>
            <a:ext cx="236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Location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Benefits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Effects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Graphic 2" descr="Add">
            <a:extLst>
              <a:ext uri="{FF2B5EF4-FFF2-40B4-BE49-F238E27FC236}">
                <a16:creationId xmlns:a16="http://schemas.microsoft.com/office/drawing/2014/main" id="{88F8BCD3-EFEC-486C-B08E-FACB62904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9404" y="3296170"/>
            <a:ext cx="433201" cy="433201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86504EDA-914E-47E6-97C0-F386FA0CCDBC}"/>
              </a:ext>
            </a:extLst>
          </p:cNvPr>
          <p:cNvSpPr txBox="1"/>
          <p:nvPr/>
        </p:nvSpPr>
        <p:spPr>
          <a:xfrm rot="16200000">
            <a:off x="-980725" y="3210248"/>
            <a:ext cx="236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Conclusion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08FF2ED6-9624-4E7D-9BF3-821E8BF21B6E}"/>
              </a:ext>
            </a:extLst>
          </p:cNvPr>
          <p:cNvSpPr/>
          <p:nvPr/>
        </p:nvSpPr>
        <p:spPr>
          <a:xfrm rot="21322306">
            <a:off x="6913003" y="856837"/>
            <a:ext cx="2519125" cy="3099447"/>
          </a:xfrm>
          <a:custGeom>
            <a:avLst/>
            <a:gdLst>
              <a:gd name="connsiteX0" fmla="*/ 0 w 2772229"/>
              <a:gd name="connsiteY0" fmla="*/ 3367314 h 3410857"/>
              <a:gd name="connsiteX1" fmla="*/ 14514 w 2772229"/>
              <a:gd name="connsiteY1" fmla="*/ 0 h 3410857"/>
              <a:gd name="connsiteX2" fmla="*/ 2772229 w 2772229"/>
              <a:gd name="connsiteY2" fmla="*/ 58057 h 3410857"/>
              <a:gd name="connsiteX3" fmla="*/ 2772229 w 2772229"/>
              <a:gd name="connsiteY3" fmla="*/ 3381829 h 3410857"/>
              <a:gd name="connsiteX4" fmla="*/ 2641600 w 2772229"/>
              <a:gd name="connsiteY4" fmla="*/ 3323772 h 3410857"/>
              <a:gd name="connsiteX5" fmla="*/ 2569029 w 2772229"/>
              <a:gd name="connsiteY5" fmla="*/ 3323772 h 3410857"/>
              <a:gd name="connsiteX6" fmla="*/ 2496457 w 2772229"/>
              <a:gd name="connsiteY6" fmla="*/ 3367314 h 3410857"/>
              <a:gd name="connsiteX7" fmla="*/ 2409371 w 2772229"/>
              <a:gd name="connsiteY7" fmla="*/ 3338286 h 3410857"/>
              <a:gd name="connsiteX8" fmla="*/ 2293257 w 2772229"/>
              <a:gd name="connsiteY8" fmla="*/ 3352800 h 3410857"/>
              <a:gd name="connsiteX9" fmla="*/ 2249714 w 2772229"/>
              <a:gd name="connsiteY9" fmla="*/ 3396343 h 3410857"/>
              <a:gd name="connsiteX10" fmla="*/ 2148114 w 2772229"/>
              <a:gd name="connsiteY10" fmla="*/ 3338286 h 3410857"/>
              <a:gd name="connsiteX11" fmla="*/ 2133600 w 2772229"/>
              <a:gd name="connsiteY11" fmla="*/ 3410857 h 3410857"/>
              <a:gd name="connsiteX12" fmla="*/ 1944914 w 2772229"/>
              <a:gd name="connsiteY12" fmla="*/ 3396343 h 3410857"/>
              <a:gd name="connsiteX13" fmla="*/ 1857829 w 2772229"/>
              <a:gd name="connsiteY13" fmla="*/ 3338286 h 3410857"/>
              <a:gd name="connsiteX14" fmla="*/ 1785257 w 2772229"/>
              <a:gd name="connsiteY14" fmla="*/ 3367314 h 3410857"/>
              <a:gd name="connsiteX15" fmla="*/ 1625600 w 2772229"/>
              <a:gd name="connsiteY15" fmla="*/ 3367314 h 3410857"/>
              <a:gd name="connsiteX16" fmla="*/ 1538514 w 2772229"/>
              <a:gd name="connsiteY16" fmla="*/ 3381829 h 3410857"/>
              <a:gd name="connsiteX17" fmla="*/ 1451429 w 2772229"/>
              <a:gd name="connsiteY17" fmla="*/ 3309257 h 3410857"/>
              <a:gd name="connsiteX18" fmla="*/ 1277257 w 2772229"/>
              <a:gd name="connsiteY18" fmla="*/ 3381829 h 3410857"/>
              <a:gd name="connsiteX19" fmla="*/ 1190171 w 2772229"/>
              <a:gd name="connsiteY19" fmla="*/ 3294743 h 3410857"/>
              <a:gd name="connsiteX20" fmla="*/ 1001486 w 2772229"/>
              <a:gd name="connsiteY20" fmla="*/ 3352800 h 3410857"/>
              <a:gd name="connsiteX21" fmla="*/ 914400 w 2772229"/>
              <a:gd name="connsiteY21" fmla="*/ 3294743 h 3410857"/>
              <a:gd name="connsiteX22" fmla="*/ 798286 w 2772229"/>
              <a:gd name="connsiteY22" fmla="*/ 3367314 h 3410857"/>
              <a:gd name="connsiteX23" fmla="*/ 638629 w 2772229"/>
              <a:gd name="connsiteY23" fmla="*/ 3367314 h 3410857"/>
              <a:gd name="connsiteX24" fmla="*/ 508000 w 2772229"/>
              <a:gd name="connsiteY24" fmla="*/ 3338286 h 3410857"/>
              <a:gd name="connsiteX25" fmla="*/ 391886 w 2772229"/>
              <a:gd name="connsiteY25" fmla="*/ 3396343 h 3410857"/>
              <a:gd name="connsiteX26" fmla="*/ 217714 w 2772229"/>
              <a:gd name="connsiteY26" fmla="*/ 3352800 h 3410857"/>
              <a:gd name="connsiteX27" fmla="*/ 116114 w 2772229"/>
              <a:gd name="connsiteY27" fmla="*/ 3381829 h 3410857"/>
              <a:gd name="connsiteX28" fmla="*/ 0 w 2772229"/>
              <a:gd name="connsiteY28" fmla="*/ 3367314 h 341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72229" h="3410857">
                <a:moveTo>
                  <a:pt x="0" y="3367314"/>
                </a:moveTo>
                <a:lnTo>
                  <a:pt x="14514" y="0"/>
                </a:lnTo>
                <a:lnTo>
                  <a:pt x="2772229" y="58057"/>
                </a:lnTo>
                <a:lnTo>
                  <a:pt x="2772229" y="3381829"/>
                </a:lnTo>
                <a:lnTo>
                  <a:pt x="2641600" y="3323772"/>
                </a:lnTo>
                <a:lnTo>
                  <a:pt x="2569029" y="3323772"/>
                </a:lnTo>
                <a:lnTo>
                  <a:pt x="2496457" y="3367314"/>
                </a:lnTo>
                <a:lnTo>
                  <a:pt x="2409371" y="3338286"/>
                </a:lnTo>
                <a:lnTo>
                  <a:pt x="2293257" y="3352800"/>
                </a:lnTo>
                <a:lnTo>
                  <a:pt x="2249714" y="3396343"/>
                </a:lnTo>
                <a:lnTo>
                  <a:pt x="2148114" y="3338286"/>
                </a:lnTo>
                <a:lnTo>
                  <a:pt x="2133600" y="3410857"/>
                </a:lnTo>
                <a:lnTo>
                  <a:pt x="1944914" y="3396343"/>
                </a:lnTo>
                <a:lnTo>
                  <a:pt x="1857829" y="3338286"/>
                </a:lnTo>
                <a:lnTo>
                  <a:pt x="1785257" y="3367314"/>
                </a:lnTo>
                <a:lnTo>
                  <a:pt x="1625600" y="3367314"/>
                </a:lnTo>
                <a:lnTo>
                  <a:pt x="1538514" y="3381829"/>
                </a:lnTo>
                <a:lnTo>
                  <a:pt x="1451429" y="3309257"/>
                </a:lnTo>
                <a:lnTo>
                  <a:pt x="1277257" y="3381829"/>
                </a:lnTo>
                <a:lnTo>
                  <a:pt x="1190171" y="3294743"/>
                </a:lnTo>
                <a:lnTo>
                  <a:pt x="1001486" y="3352800"/>
                </a:lnTo>
                <a:lnTo>
                  <a:pt x="914400" y="3294743"/>
                </a:lnTo>
                <a:lnTo>
                  <a:pt x="798286" y="3367314"/>
                </a:lnTo>
                <a:lnTo>
                  <a:pt x="638629" y="3367314"/>
                </a:lnTo>
                <a:lnTo>
                  <a:pt x="508000" y="3338286"/>
                </a:lnTo>
                <a:lnTo>
                  <a:pt x="391886" y="3396343"/>
                </a:lnTo>
                <a:lnTo>
                  <a:pt x="217714" y="3352800"/>
                </a:lnTo>
                <a:lnTo>
                  <a:pt x="116114" y="3381829"/>
                </a:lnTo>
                <a:lnTo>
                  <a:pt x="0" y="3367314"/>
                </a:lnTo>
                <a:close/>
              </a:path>
            </a:pathLst>
          </a:custGeom>
          <a:solidFill>
            <a:schemeClr val="tx1">
              <a:alpha val="28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2DF0DB3-F609-4762-A464-E130CE683DAF}"/>
              </a:ext>
            </a:extLst>
          </p:cNvPr>
          <p:cNvSpPr/>
          <p:nvPr/>
        </p:nvSpPr>
        <p:spPr>
          <a:xfrm>
            <a:off x="6792064" y="633087"/>
            <a:ext cx="2519125" cy="3099447"/>
          </a:xfrm>
          <a:custGeom>
            <a:avLst/>
            <a:gdLst>
              <a:gd name="connsiteX0" fmla="*/ 0 w 2772229"/>
              <a:gd name="connsiteY0" fmla="*/ 3367314 h 3410857"/>
              <a:gd name="connsiteX1" fmla="*/ 14514 w 2772229"/>
              <a:gd name="connsiteY1" fmla="*/ 0 h 3410857"/>
              <a:gd name="connsiteX2" fmla="*/ 2772229 w 2772229"/>
              <a:gd name="connsiteY2" fmla="*/ 58057 h 3410857"/>
              <a:gd name="connsiteX3" fmla="*/ 2772229 w 2772229"/>
              <a:gd name="connsiteY3" fmla="*/ 3381829 h 3410857"/>
              <a:gd name="connsiteX4" fmla="*/ 2641600 w 2772229"/>
              <a:gd name="connsiteY4" fmla="*/ 3323772 h 3410857"/>
              <a:gd name="connsiteX5" fmla="*/ 2569029 w 2772229"/>
              <a:gd name="connsiteY5" fmla="*/ 3323772 h 3410857"/>
              <a:gd name="connsiteX6" fmla="*/ 2496457 w 2772229"/>
              <a:gd name="connsiteY6" fmla="*/ 3367314 h 3410857"/>
              <a:gd name="connsiteX7" fmla="*/ 2409371 w 2772229"/>
              <a:gd name="connsiteY7" fmla="*/ 3338286 h 3410857"/>
              <a:gd name="connsiteX8" fmla="*/ 2293257 w 2772229"/>
              <a:gd name="connsiteY8" fmla="*/ 3352800 h 3410857"/>
              <a:gd name="connsiteX9" fmla="*/ 2249714 w 2772229"/>
              <a:gd name="connsiteY9" fmla="*/ 3396343 h 3410857"/>
              <a:gd name="connsiteX10" fmla="*/ 2148114 w 2772229"/>
              <a:gd name="connsiteY10" fmla="*/ 3338286 h 3410857"/>
              <a:gd name="connsiteX11" fmla="*/ 2133600 w 2772229"/>
              <a:gd name="connsiteY11" fmla="*/ 3410857 h 3410857"/>
              <a:gd name="connsiteX12" fmla="*/ 1944914 w 2772229"/>
              <a:gd name="connsiteY12" fmla="*/ 3396343 h 3410857"/>
              <a:gd name="connsiteX13" fmla="*/ 1857829 w 2772229"/>
              <a:gd name="connsiteY13" fmla="*/ 3338286 h 3410857"/>
              <a:gd name="connsiteX14" fmla="*/ 1785257 w 2772229"/>
              <a:gd name="connsiteY14" fmla="*/ 3367314 h 3410857"/>
              <a:gd name="connsiteX15" fmla="*/ 1625600 w 2772229"/>
              <a:gd name="connsiteY15" fmla="*/ 3367314 h 3410857"/>
              <a:gd name="connsiteX16" fmla="*/ 1538514 w 2772229"/>
              <a:gd name="connsiteY16" fmla="*/ 3381829 h 3410857"/>
              <a:gd name="connsiteX17" fmla="*/ 1451429 w 2772229"/>
              <a:gd name="connsiteY17" fmla="*/ 3309257 h 3410857"/>
              <a:gd name="connsiteX18" fmla="*/ 1277257 w 2772229"/>
              <a:gd name="connsiteY18" fmla="*/ 3381829 h 3410857"/>
              <a:gd name="connsiteX19" fmla="*/ 1190171 w 2772229"/>
              <a:gd name="connsiteY19" fmla="*/ 3294743 h 3410857"/>
              <a:gd name="connsiteX20" fmla="*/ 1001486 w 2772229"/>
              <a:gd name="connsiteY20" fmla="*/ 3352800 h 3410857"/>
              <a:gd name="connsiteX21" fmla="*/ 914400 w 2772229"/>
              <a:gd name="connsiteY21" fmla="*/ 3294743 h 3410857"/>
              <a:gd name="connsiteX22" fmla="*/ 798286 w 2772229"/>
              <a:gd name="connsiteY22" fmla="*/ 3367314 h 3410857"/>
              <a:gd name="connsiteX23" fmla="*/ 638629 w 2772229"/>
              <a:gd name="connsiteY23" fmla="*/ 3367314 h 3410857"/>
              <a:gd name="connsiteX24" fmla="*/ 508000 w 2772229"/>
              <a:gd name="connsiteY24" fmla="*/ 3338286 h 3410857"/>
              <a:gd name="connsiteX25" fmla="*/ 391886 w 2772229"/>
              <a:gd name="connsiteY25" fmla="*/ 3396343 h 3410857"/>
              <a:gd name="connsiteX26" fmla="*/ 217714 w 2772229"/>
              <a:gd name="connsiteY26" fmla="*/ 3352800 h 3410857"/>
              <a:gd name="connsiteX27" fmla="*/ 116114 w 2772229"/>
              <a:gd name="connsiteY27" fmla="*/ 3381829 h 3410857"/>
              <a:gd name="connsiteX28" fmla="*/ 0 w 2772229"/>
              <a:gd name="connsiteY28" fmla="*/ 3367314 h 341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72229" h="3410857">
                <a:moveTo>
                  <a:pt x="0" y="3367314"/>
                </a:moveTo>
                <a:lnTo>
                  <a:pt x="14514" y="0"/>
                </a:lnTo>
                <a:lnTo>
                  <a:pt x="2772229" y="58057"/>
                </a:lnTo>
                <a:lnTo>
                  <a:pt x="2772229" y="3381829"/>
                </a:lnTo>
                <a:lnTo>
                  <a:pt x="2641600" y="3323772"/>
                </a:lnTo>
                <a:lnTo>
                  <a:pt x="2569029" y="3323772"/>
                </a:lnTo>
                <a:lnTo>
                  <a:pt x="2496457" y="3367314"/>
                </a:lnTo>
                <a:lnTo>
                  <a:pt x="2409371" y="3338286"/>
                </a:lnTo>
                <a:lnTo>
                  <a:pt x="2293257" y="3352800"/>
                </a:lnTo>
                <a:lnTo>
                  <a:pt x="2249714" y="3396343"/>
                </a:lnTo>
                <a:lnTo>
                  <a:pt x="2148114" y="3338286"/>
                </a:lnTo>
                <a:lnTo>
                  <a:pt x="2133600" y="3410857"/>
                </a:lnTo>
                <a:lnTo>
                  <a:pt x="1944914" y="3396343"/>
                </a:lnTo>
                <a:lnTo>
                  <a:pt x="1857829" y="3338286"/>
                </a:lnTo>
                <a:lnTo>
                  <a:pt x="1785257" y="3367314"/>
                </a:lnTo>
                <a:lnTo>
                  <a:pt x="1625600" y="3367314"/>
                </a:lnTo>
                <a:lnTo>
                  <a:pt x="1538514" y="3381829"/>
                </a:lnTo>
                <a:lnTo>
                  <a:pt x="1451429" y="3309257"/>
                </a:lnTo>
                <a:lnTo>
                  <a:pt x="1277257" y="3381829"/>
                </a:lnTo>
                <a:lnTo>
                  <a:pt x="1190171" y="3294743"/>
                </a:lnTo>
                <a:lnTo>
                  <a:pt x="1001486" y="3352800"/>
                </a:lnTo>
                <a:lnTo>
                  <a:pt x="914400" y="3294743"/>
                </a:lnTo>
                <a:lnTo>
                  <a:pt x="798286" y="3367314"/>
                </a:lnTo>
                <a:lnTo>
                  <a:pt x="638629" y="3367314"/>
                </a:lnTo>
                <a:lnTo>
                  <a:pt x="508000" y="3338286"/>
                </a:lnTo>
                <a:lnTo>
                  <a:pt x="391886" y="3396343"/>
                </a:lnTo>
                <a:lnTo>
                  <a:pt x="217714" y="3352800"/>
                </a:lnTo>
                <a:lnTo>
                  <a:pt x="116114" y="3381829"/>
                </a:lnTo>
                <a:lnTo>
                  <a:pt x="0" y="33673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D58B02C-BD44-4F3E-AE78-60993BD4FB6E}"/>
              </a:ext>
            </a:extLst>
          </p:cNvPr>
          <p:cNvSpPr/>
          <p:nvPr/>
        </p:nvSpPr>
        <p:spPr>
          <a:xfrm rot="21258981">
            <a:off x="1477727" y="909720"/>
            <a:ext cx="2590833" cy="3504442"/>
          </a:xfrm>
          <a:custGeom>
            <a:avLst/>
            <a:gdLst>
              <a:gd name="connsiteX0" fmla="*/ 0 w 2757714"/>
              <a:gd name="connsiteY0" fmla="*/ 3730171 h 3730171"/>
              <a:gd name="connsiteX1" fmla="*/ 29028 w 2757714"/>
              <a:gd name="connsiteY1" fmla="*/ 0 h 3730171"/>
              <a:gd name="connsiteX2" fmla="*/ 2757714 w 2757714"/>
              <a:gd name="connsiteY2" fmla="*/ 58057 h 3730171"/>
              <a:gd name="connsiteX3" fmla="*/ 2757714 w 2757714"/>
              <a:gd name="connsiteY3" fmla="*/ 3236685 h 3730171"/>
              <a:gd name="connsiteX4" fmla="*/ 2714171 w 2757714"/>
              <a:gd name="connsiteY4" fmla="*/ 3236685 h 3730171"/>
              <a:gd name="connsiteX5" fmla="*/ 2569028 w 2757714"/>
              <a:gd name="connsiteY5" fmla="*/ 3236685 h 3730171"/>
              <a:gd name="connsiteX6" fmla="*/ 2569028 w 2757714"/>
              <a:gd name="connsiteY6" fmla="*/ 3236685 h 3730171"/>
              <a:gd name="connsiteX7" fmla="*/ 2380343 w 2757714"/>
              <a:gd name="connsiteY7" fmla="*/ 3236685 h 3730171"/>
              <a:gd name="connsiteX8" fmla="*/ 2307771 w 2757714"/>
              <a:gd name="connsiteY8" fmla="*/ 3294742 h 3730171"/>
              <a:gd name="connsiteX9" fmla="*/ 2206171 w 2757714"/>
              <a:gd name="connsiteY9" fmla="*/ 3309257 h 3730171"/>
              <a:gd name="connsiteX10" fmla="*/ 2148114 w 2757714"/>
              <a:gd name="connsiteY10" fmla="*/ 3265714 h 3730171"/>
              <a:gd name="connsiteX11" fmla="*/ 2017485 w 2757714"/>
              <a:gd name="connsiteY11" fmla="*/ 3309257 h 3730171"/>
              <a:gd name="connsiteX12" fmla="*/ 1959428 w 2757714"/>
              <a:gd name="connsiteY12" fmla="*/ 3294742 h 3730171"/>
              <a:gd name="connsiteX13" fmla="*/ 1886857 w 2757714"/>
              <a:gd name="connsiteY13" fmla="*/ 3367314 h 3730171"/>
              <a:gd name="connsiteX14" fmla="*/ 1770743 w 2757714"/>
              <a:gd name="connsiteY14" fmla="*/ 3367314 h 3730171"/>
              <a:gd name="connsiteX15" fmla="*/ 1727200 w 2757714"/>
              <a:gd name="connsiteY15" fmla="*/ 3323771 h 3730171"/>
              <a:gd name="connsiteX16" fmla="*/ 1567543 w 2757714"/>
              <a:gd name="connsiteY16" fmla="*/ 3396342 h 3730171"/>
              <a:gd name="connsiteX17" fmla="*/ 1567543 w 2757714"/>
              <a:gd name="connsiteY17" fmla="*/ 3396342 h 3730171"/>
              <a:gd name="connsiteX18" fmla="*/ 1335314 w 2757714"/>
              <a:gd name="connsiteY18" fmla="*/ 3396342 h 3730171"/>
              <a:gd name="connsiteX19" fmla="*/ 1233714 w 2757714"/>
              <a:gd name="connsiteY19" fmla="*/ 3454400 h 3730171"/>
              <a:gd name="connsiteX20" fmla="*/ 1190171 w 2757714"/>
              <a:gd name="connsiteY20" fmla="*/ 3381828 h 3730171"/>
              <a:gd name="connsiteX21" fmla="*/ 1045028 w 2757714"/>
              <a:gd name="connsiteY21" fmla="*/ 3468914 h 3730171"/>
              <a:gd name="connsiteX22" fmla="*/ 1001485 w 2757714"/>
              <a:gd name="connsiteY22" fmla="*/ 3483428 h 3730171"/>
              <a:gd name="connsiteX23" fmla="*/ 870857 w 2757714"/>
              <a:gd name="connsiteY23" fmla="*/ 3541485 h 3730171"/>
              <a:gd name="connsiteX24" fmla="*/ 812800 w 2757714"/>
              <a:gd name="connsiteY24" fmla="*/ 3497942 h 3730171"/>
              <a:gd name="connsiteX25" fmla="*/ 667657 w 2757714"/>
              <a:gd name="connsiteY25" fmla="*/ 3585028 h 3730171"/>
              <a:gd name="connsiteX26" fmla="*/ 609600 w 2757714"/>
              <a:gd name="connsiteY26" fmla="*/ 3526971 h 3730171"/>
              <a:gd name="connsiteX27" fmla="*/ 508000 w 2757714"/>
              <a:gd name="connsiteY27" fmla="*/ 3657600 h 3730171"/>
              <a:gd name="connsiteX28" fmla="*/ 464457 w 2757714"/>
              <a:gd name="connsiteY28" fmla="*/ 3614057 h 3730171"/>
              <a:gd name="connsiteX29" fmla="*/ 391885 w 2757714"/>
              <a:gd name="connsiteY29" fmla="*/ 3628571 h 3730171"/>
              <a:gd name="connsiteX30" fmla="*/ 290285 w 2757714"/>
              <a:gd name="connsiteY30" fmla="*/ 3657600 h 3730171"/>
              <a:gd name="connsiteX31" fmla="*/ 217714 w 2757714"/>
              <a:gd name="connsiteY31" fmla="*/ 3701142 h 3730171"/>
              <a:gd name="connsiteX32" fmla="*/ 130628 w 2757714"/>
              <a:gd name="connsiteY32" fmla="*/ 3686628 h 3730171"/>
              <a:gd name="connsiteX33" fmla="*/ 101600 w 2757714"/>
              <a:gd name="connsiteY33" fmla="*/ 3730171 h 3730171"/>
              <a:gd name="connsiteX34" fmla="*/ 0 w 2757714"/>
              <a:gd name="connsiteY34" fmla="*/ 3730171 h 373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57714" h="3730171">
                <a:moveTo>
                  <a:pt x="0" y="3730171"/>
                </a:moveTo>
                <a:lnTo>
                  <a:pt x="29028" y="0"/>
                </a:lnTo>
                <a:lnTo>
                  <a:pt x="2757714" y="58057"/>
                </a:lnTo>
                <a:lnTo>
                  <a:pt x="2757714" y="3236685"/>
                </a:lnTo>
                <a:lnTo>
                  <a:pt x="2714171" y="3236685"/>
                </a:lnTo>
                <a:lnTo>
                  <a:pt x="2569028" y="3236685"/>
                </a:lnTo>
                <a:lnTo>
                  <a:pt x="2569028" y="3236685"/>
                </a:lnTo>
                <a:lnTo>
                  <a:pt x="2380343" y="3236685"/>
                </a:lnTo>
                <a:lnTo>
                  <a:pt x="2307771" y="3294742"/>
                </a:lnTo>
                <a:lnTo>
                  <a:pt x="2206171" y="3309257"/>
                </a:lnTo>
                <a:lnTo>
                  <a:pt x="2148114" y="3265714"/>
                </a:lnTo>
                <a:lnTo>
                  <a:pt x="2017485" y="3309257"/>
                </a:lnTo>
                <a:lnTo>
                  <a:pt x="1959428" y="3294742"/>
                </a:lnTo>
                <a:lnTo>
                  <a:pt x="1886857" y="3367314"/>
                </a:lnTo>
                <a:lnTo>
                  <a:pt x="1770743" y="3367314"/>
                </a:lnTo>
                <a:lnTo>
                  <a:pt x="1727200" y="3323771"/>
                </a:lnTo>
                <a:lnTo>
                  <a:pt x="1567543" y="3396342"/>
                </a:lnTo>
                <a:lnTo>
                  <a:pt x="1567543" y="3396342"/>
                </a:lnTo>
                <a:lnTo>
                  <a:pt x="1335314" y="3396342"/>
                </a:lnTo>
                <a:lnTo>
                  <a:pt x="1233714" y="3454400"/>
                </a:lnTo>
                <a:lnTo>
                  <a:pt x="1190171" y="3381828"/>
                </a:lnTo>
                <a:lnTo>
                  <a:pt x="1045028" y="3468914"/>
                </a:lnTo>
                <a:lnTo>
                  <a:pt x="1001485" y="3483428"/>
                </a:lnTo>
                <a:lnTo>
                  <a:pt x="870857" y="3541485"/>
                </a:lnTo>
                <a:lnTo>
                  <a:pt x="812800" y="3497942"/>
                </a:lnTo>
                <a:lnTo>
                  <a:pt x="667657" y="3585028"/>
                </a:lnTo>
                <a:lnTo>
                  <a:pt x="609600" y="3526971"/>
                </a:lnTo>
                <a:lnTo>
                  <a:pt x="508000" y="3657600"/>
                </a:lnTo>
                <a:lnTo>
                  <a:pt x="464457" y="3614057"/>
                </a:lnTo>
                <a:lnTo>
                  <a:pt x="391885" y="3628571"/>
                </a:lnTo>
                <a:lnTo>
                  <a:pt x="290285" y="3657600"/>
                </a:lnTo>
                <a:lnTo>
                  <a:pt x="217714" y="3701142"/>
                </a:lnTo>
                <a:lnTo>
                  <a:pt x="130628" y="3686628"/>
                </a:lnTo>
                <a:lnTo>
                  <a:pt x="101600" y="3730171"/>
                </a:lnTo>
                <a:lnTo>
                  <a:pt x="0" y="3730171"/>
                </a:lnTo>
                <a:close/>
              </a:path>
            </a:pathLst>
          </a:custGeom>
          <a:solidFill>
            <a:schemeClr val="tx1">
              <a:alpha val="28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E858C261-6066-42AD-8B70-07DD48BDBCF6}"/>
              </a:ext>
            </a:extLst>
          </p:cNvPr>
          <p:cNvSpPr/>
          <p:nvPr/>
        </p:nvSpPr>
        <p:spPr>
          <a:xfrm>
            <a:off x="1310562" y="683186"/>
            <a:ext cx="2590833" cy="3504442"/>
          </a:xfrm>
          <a:custGeom>
            <a:avLst/>
            <a:gdLst>
              <a:gd name="connsiteX0" fmla="*/ 0 w 2757714"/>
              <a:gd name="connsiteY0" fmla="*/ 3730171 h 3730171"/>
              <a:gd name="connsiteX1" fmla="*/ 29028 w 2757714"/>
              <a:gd name="connsiteY1" fmla="*/ 0 h 3730171"/>
              <a:gd name="connsiteX2" fmla="*/ 2757714 w 2757714"/>
              <a:gd name="connsiteY2" fmla="*/ 58057 h 3730171"/>
              <a:gd name="connsiteX3" fmla="*/ 2757714 w 2757714"/>
              <a:gd name="connsiteY3" fmla="*/ 3236685 h 3730171"/>
              <a:gd name="connsiteX4" fmla="*/ 2714171 w 2757714"/>
              <a:gd name="connsiteY4" fmla="*/ 3236685 h 3730171"/>
              <a:gd name="connsiteX5" fmla="*/ 2569028 w 2757714"/>
              <a:gd name="connsiteY5" fmla="*/ 3236685 h 3730171"/>
              <a:gd name="connsiteX6" fmla="*/ 2569028 w 2757714"/>
              <a:gd name="connsiteY6" fmla="*/ 3236685 h 3730171"/>
              <a:gd name="connsiteX7" fmla="*/ 2380343 w 2757714"/>
              <a:gd name="connsiteY7" fmla="*/ 3236685 h 3730171"/>
              <a:gd name="connsiteX8" fmla="*/ 2307771 w 2757714"/>
              <a:gd name="connsiteY8" fmla="*/ 3294742 h 3730171"/>
              <a:gd name="connsiteX9" fmla="*/ 2206171 w 2757714"/>
              <a:gd name="connsiteY9" fmla="*/ 3309257 h 3730171"/>
              <a:gd name="connsiteX10" fmla="*/ 2148114 w 2757714"/>
              <a:gd name="connsiteY10" fmla="*/ 3265714 h 3730171"/>
              <a:gd name="connsiteX11" fmla="*/ 2017485 w 2757714"/>
              <a:gd name="connsiteY11" fmla="*/ 3309257 h 3730171"/>
              <a:gd name="connsiteX12" fmla="*/ 1959428 w 2757714"/>
              <a:gd name="connsiteY12" fmla="*/ 3294742 h 3730171"/>
              <a:gd name="connsiteX13" fmla="*/ 1886857 w 2757714"/>
              <a:gd name="connsiteY13" fmla="*/ 3367314 h 3730171"/>
              <a:gd name="connsiteX14" fmla="*/ 1770743 w 2757714"/>
              <a:gd name="connsiteY14" fmla="*/ 3367314 h 3730171"/>
              <a:gd name="connsiteX15" fmla="*/ 1727200 w 2757714"/>
              <a:gd name="connsiteY15" fmla="*/ 3323771 h 3730171"/>
              <a:gd name="connsiteX16" fmla="*/ 1567543 w 2757714"/>
              <a:gd name="connsiteY16" fmla="*/ 3396342 h 3730171"/>
              <a:gd name="connsiteX17" fmla="*/ 1567543 w 2757714"/>
              <a:gd name="connsiteY17" fmla="*/ 3396342 h 3730171"/>
              <a:gd name="connsiteX18" fmla="*/ 1335314 w 2757714"/>
              <a:gd name="connsiteY18" fmla="*/ 3396342 h 3730171"/>
              <a:gd name="connsiteX19" fmla="*/ 1233714 w 2757714"/>
              <a:gd name="connsiteY19" fmla="*/ 3454400 h 3730171"/>
              <a:gd name="connsiteX20" fmla="*/ 1190171 w 2757714"/>
              <a:gd name="connsiteY20" fmla="*/ 3381828 h 3730171"/>
              <a:gd name="connsiteX21" fmla="*/ 1045028 w 2757714"/>
              <a:gd name="connsiteY21" fmla="*/ 3468914 h 3730171"/>
              <a:gd name="connsiteX22" fmla="*/ 1001485 w 2757714"/>
              <a:gd name="connsiteY22" fmla="*/ 3483428 h 3730171"/>
              <a:gd name="connsiteX23" fmla="*/ 870857 w 2757714"/>
              <a:gd name="connsiteY23" fmla="*/ 3541485 h 3730171"/>
              <a:gd name="connsiteX24" fmla="*/ 812800 w 2757714"/>
              <a:gd name="connsiteY24" fmla="*/ 3497942 h 3730171"/>
              <a:gd name="connsiteX25" fmla="*/ 667657 w 2757714"/>
              <a:gd name="connsiteY25" fmla="*/ 3585028 h 3730171"/>
              <a:gd name="connsiteX26" fmla="*/ 609600 w 2757714"/>
              <a:gd name="connsiteY26" fmla="*/ 3526971 h 3730171"/>
              <a:gd name="connsiteX27" fmla="*/ 508000 w 2757714"/>
              <a:gd name="connsiteY27" fmla="*/ 3657600 h 3730171"/>
              <a:gd name="connsiteX28" fmla="*/ 464457 w 2757714"/>
              <a:gd name="connsiteY28" fmla="*/ 3614057 h 3730171"/>
              <a:gd name="connsiteX29" fmla="*/ 391885 w 2757714"/>
              <a:gd name="connsiteY29" fmla="*/ 3628571 h 3730171"/>
              <a:gd name="connsiteX30" fmla="*/ 290285 w 2757714"/>
              <a:gd name="connsiteY30" fmla="*/ 3657600 h 3730171"/>
              <a:gd name="connsiteX31" fmla="*/ 217714 w 2757714"/>
              <a:gd name="connsiteY31" fmla="*/ 3701142 h 3730171"/>
              <a:gd name="connsiteX32" fmla="*/ 130628 w 2757714"/>
              <a:gd name="connsiteY32" fmla="*/ 3686628 h 3730171"/>
              <a:gd name="connsiteX33" fmla="*/ 101600 w 2757714"/>
              <a:gd name="connsiteY33" fmla="*/ 3730171 h 3730171"/>
              <a:gd name="connsiteX34" fmla="*/ 0 w 2757714"/>
              <a:gd name="connsiteY34" fmla="*/ 3730171 h 373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57714" h="3730171">
                <a:moveTo>
                  <a:pt x="0" y="3730171"/>
                </a:moveTo>
                <a:lnTo>
                  <a:pt x="29028" y="0"/>
                </a:lnTo>
                <a:lnTo>
                  <a:pt x="2757714" y="58057"/>
                </a:lnTo>
                <a:lnTo>
                  <a:pt x="2757714" y="3236685"/>
                </a:lnTo>
                <a:lnTo>
                  <a:pt x="2714171" y="3236685"/>
                </a:lnTo>
                <a:lnTo>
                  <a:pt x="2569028" y="3236685"/>
                </a:lnTo>
                <a:lnTo>
                  <a:pt x="2569028" y="3236685"/>
                </a:lnTo>
                <a:lnTo>
                  <a:pt x="2380343" y="3236685"/>
                </a:lnTo>
                <a:lnTo>
                  <a:pt x="2307771" y="3294742"/>
                </a:lnTo>
                <a:lnTo>
                  <a:pt x="2206171" y="3309257"/>
                </a:lnTo>
                <a:lnTo>
                  <a:pt x="2148114" y="3265714"/>
                </a:lnTo>
                <a:lnTo>
                  <a:pt x="2017485" y="3309257"/>
                </a:lnTo>
                <a:lnTo>
                  <a:pt x="1959428" y="3294742"/>
                </a:lnTo>
                <a:lnTo>
                  <a:pt x="1886857" y="3367314"/>
                </a:lnTo>
                <a:lnTo>
                  <a:pt x="1770743" y="3367314"/>
                </a:lnTo>
                <a:lnTo>
                  <a:pt x="1727200" y="3323771"/>
                </a:lnTo>
                <a:lnTo>
                  <a:pt x="1567543" y="3396342"/>
                </a:lnTo>
                <a:lnTo>
                  <a:pt x="1567543" y="3396342"/>
                </a:lnTo>
                <a:lnTo>
                  <a:pt x="1335314" y="3396342"/>
                </a:lnTo>
                <a:lnTo>
                  <a:pt x="1233714" y="3454400"/>
                </a:lnTo>
                <a:lnTo>
                  <a:pt x="1190171" y="3381828"/>
                </a:lnTo>
                <a:lnTo>
                  <a:pt x="1045028" y="3468914"/>
                </a:lnTo>
                <a:lnTo>
                  <a:pt x="1001485" y="3483428"/>
                </a:lnTo>
                <a:lnTo>
                  <a:pt x="870857" y="3541485"/>
                </a:lnTo>
                <a:lnTo>
                  <a:pt x="812800" y="3497942"/>
                </a:lnTo>
                <a:lnTo>
                  <a:pt x="667657" y="3585028"/>
                </a:lnTo>
                <a:lnTo>
                  <a:pt x="609600" y="3526971"/>
                </a:lnTo>
                <a:lnTo>
                  <a:pt x="508000" y="3657600"/>
                </a:lnTo>
                <a:lnTo>
                  <a:pt x="464457" y="3614057"/>
                </a:lnTo>
                <a:lnTo>
                  <a:pt x="391885" y="3628571"/>
                </a:lnTo>
                <a:lnTo>
                  <a:pt x="290285" y="3657600"/>
                </a:lnTo>
                <a:lnTo>
                  <a:pt x="217714" y="3701142"/>
                </a:lnTo>
                <a:lnTo>
                  <a:pt x="130628" y="3686628"/>
                </a:lnTo>
                <a:lnTo>
                  <a:pt x="101600" y="3730171"/>
                </a:lnTo>
                <a:lnTo>
                  <a:pt x="0" y="37301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E2E4D1E4-84F8-426D-803D-EB33EEBB0A24}"/>
              </a:ext>
            </a:extLst>
          </p:cNvPr>
          <p:cNvSpPr/>
          <p:nvPr/>
        </p:nvSpPr>
        <p:spPr>
          <a:xfrm>
            <a:off x="1310562" y="527158"/>
            <a:ext cx="2590833" cy="3504442"/>
          </a:xfrm>
          <a:custGeom>
            <a:avLst/>
            <a:gdLst>
              <a:gd name="connsiteX0" fmla="*/ 0 w 2757714"/>
              <a:gd name="connsiteY0" fmla="*/ 3730171 h 3730171"/>
              <a:gd name="connsiteX1" fmla="*/ 29028 w 2757714"/>
              <a:gd name="connsiteY1" fmla="*/ 0 h 3730171"/>
              <a:gd name="connsiteX2" fmla="*/ 2757714 w 2757714"/>
              <a:gd name="connsiteY2" fmla="*/ 58057 h 3730171"/>
              <a:gd name="connsiteX3" fmla="*/ 2757714 w 2757714"/>
              <a:gd name="connsiteY3" fmla="*/ 3236685 h 3730171"/>
              <a:gd name="connsiteX4" fmla="*/ 2714171 w 2757714"/>
              <a:gd name="connsiteY4" fmla="*/ 3236685 h 3730171"/>
              <a:gd name="connsiteX5" fmla="*/ 2569028 w 2757714"/>
              <a:gd name="connsiteY5" fmla="*/ 3236685 h 3730171"/>
              <a:gd name="connsiteX6" fmla="*/ 2569028 w 2757714"/>
              <a:gd name="connsiteY6" fmla="*/ 3236685 h 3730171"/>
              <a:gd name="connsiteX7" fmla="*/ 2380343 w 2757714"/>
              <a:gd name="connsiteY7" fmla="*/ 3236685 h 3730171"/>
              <a:gd name="connsiteX8" fmla="*/ 2307771 w 2757714"/>
              <a:gd name="connsiteY8" fmla="*/ 3294742 h 3730171"/>
              <a:gd name="connsiteX9" fmla="*/ 2206171 w 2757714"/>
              <a:gd name="connsiteY9" fmla="*/ 3309257 h 3730171"/>
              <a:gd name="connsiteX10" fmla="*/ 2148114 w 2757714"/>
              <a:gd name="connsiteY10" fmla="*/ 3265714 h 3730171"/>
              <a:gd name="connsiteX11" fmla="*/ 2017485 w 2757714"/>
              <a:gd name="connsiteY11" fmla="*/ 3309257 h 3730171"/>
              <a:gd name="connsiteX12" fmla="*/ 1959428 w 2757714"/>
              <a:gd name="connsiteY12" fmla="*/ 3294742 h 3730171"/>
              <a:gd name="connsiteX13" fmla="*/ 1886857 w 2757714"/>
              <a:gd name="connsiteY13" fmla="*/ 3367314 h 3730171"/>
              <a:gd name="connsiteX14" fmla="*/ 1770743 w 2757714"/>
              <a:gd name="connsiteY14" fmla="*/ 3367314 h 3730171"/>
              <a:gd name="connsiteX15" fmla="*/ 1727200 w 2757714"/>
              <a:gd name="connsiteY15" fmla="*/ 3323771 h 3730171"/>
              <a:gd name="connsiteX16" fmla="*/ 1567543 w 2757714"/>
              <a:gd name="connsiteY16" fmla="*/ 3396342 h 3730171"/>
              <a:gd name="connsiteX17" fmla="*/ 1567543 w 2757714"/>
              <a:gd name="connsiteY17" fmla="*/ 3396342 h 3730171"/>
              <a:gd name="connsiteX18" fmla="*/ 1335314 w 2757714"/>
              <a:gd name="connsiteY18" fmla="*/ 3396342 h 3730171"/>
              <a:gd name="connsiteX19" fmla="*/ 1233714 w 2757714"/>
              <a:gd name="connsiteY19" fmla="*/ 3454400 h 3730171"/>
              <a:gd name="connsiteX20" fmla="*/ 1190171 w 2757714"/>
              <a:gd name="connsiteY20" fmla="*/ 3381828 h 3730171"/>
              <a:gd name="connsiteX21" fmla="*/ 1045028 w 2757714"/>
              <a:gd name="connsiteY21" fmla="*/ 3468914 h 3730171"/>
              <a:gd name="connsiteX22" fmla="*/ 1001485 w 2757714"/>
              <a:gd name="connsiteY22" fmla="*/ 3483428 h 3730171"/>
              <a:gd name="connsiteX23" fmla="*/ 870857 w 2757714"/>
              <a:gd name="connsiteY23" fmla="*/ 3541485 h 3730171"/>
              <a:gd name="connsiteX24" fmla="*/ 812800 w 2757714"/>
              <a:gd name="connsiteY24" fmla="*/ 3497942 h 3730171"/>
              <a:gd name="connsiteX25" fmla="*/ 667657 w 2757714"/>
              <a:gd name="connsiteY25" fmla="*/ 3585028 h 3730171"/>
              <a:gd name="connsiteX26" fmla="*/ 609600 w 2757714"/>
              <a:gd name="connsiteY26" fmla="*/ 3526971 h 3730171"/>
              <a:gd name="connsiteX27" fmla="*/ 508000 w 2757714"/>
              <a:gd name="connsiteY27" fmla="*/ 3657600 h 3730171"/>
              <a:gd name="connsiteX28" fmla="*/ 464457 w 2757714"/>
              <a:gd name="connsiteY28" fmla="*/ 3614057 h 3730171"/>
              <a:gd name="connsiteX29" fmla="*/ 391885 w 2757714"/>
              <a:gd name="connsiteY29" fmla="*/ 3628571 h 3730171"/>
              <a:gd name="connsiteX30" fmla="*/ 290285 w 2757714"/>
              <a:gd name="connsiteY30" fmla="*/ 3657600 h 3730171"/>
              <a:gd name="connsiteX31" fmla="*/ 217714 w 2757714"/>
              <a:gd name="connsiteY31" fmla="*/ 3701142 h 3730171"/>
              <a:gd name="connsiteX32" fmla="*/ 130628 w 2757714"/>
              <a:gd name="connsiteY32" fmla="*/ 3686628 h 3730171"/>
              <a:gd name="connsiteX33" fmla="*/ 101600 w 2757714"/>
              <a:gd name="connsiteY33" fmla="*/ 3730171 h 3730171"/>
              <a:gd name="connsiteX34" fmla="*/ 0 w 2757714"/>
              <a:gd name="connsiteY34" fmla="*/ 3730171 h 373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57714" h="3730171">
                <a:moveTo>
                  <a:pt x="0" y="3730171"/>
                </a:moveTo>
                <a:lnTo>
                  <a:pt x="29028" y="0"/>
                </a:lnTo>
                <a:lnTo>
                  <a:pt x="2757714" y="58057"/>
                </a:lnTo>
                <a:lnTo>
                  <a:pt x="2757714" y="3236685"/>
                </a:lnTo>
                <a:lnTo>
                  <a:pt x="2714171" y="3236685"/>
                </a:lnTo>
                <a:lnTo>
                  <a:pt x="2569028" y="3236685"/>
                </a:lnTo>
                <a:lnTo>
                  <a:pt x="2569028" y="3236685"/>
                </a:lnTo>
                <a:lnTo>
                  <a:pt x="2380343" y="3236685"/>
                </a:lnTo>
                <a:lnTo>
                  <a:pt x="2307771" y="3294742"/>
                </a:lnTo>
                <a:lnTo>
                  <a:pt x="2206171" y="3309257"/>
                </a:lnTo>
                <a:lnTo>
                  <a:pt x="2148114" y="3265714"/>
                </a:lnTo>
                <a:lnTo>
                  <a:pt x="2017485" y="3309257"/>
                </a:lnTo>
                <a:lnTo>
                  <a:pt x="1959428" y="3294742"/>
                </a:lnTo>
                <a:lnTo>
                  <a:pt x="1886857" y="3367314"/>
                </a:lnTo>
                <a:lnTo>
                  <a:pt x="1770743" y="3367314"/>
                </a:lnTo>
                <a:lnTo>
                  <a:pt x="1727200" y="3323771"/>
                </a:lnTo>
                <a:lnTo>
                  <a:pt x="1567543" y="3396342"/>
                </a:lnTo>
                <a:lnTo>
                  <a:pt x="1567543" y="3396342"/>
                </a:lnTo>
                <a:lnTo>
                  <a:pt x="1335314" y="3396342"/>
                </a:lnTo>
                <a:lnTo>
                  <a:pt x="1233714" y="3454400"/>
                </a:lnTo>
                <a:lnTo>
                  <a:pt x="1190171" y="3381828"/>
                </a:lnTo>
                <a:lnTo>
                  <a:pt x="1045028" y="3468914"/>
                </a:lnTo>
                <a:lnTo>
                  <a:pt x="1001485" y="3483428"/>
                </a:lnTo>
                <a:lnTo>
                  <a:pt x="870857" y="3541485"/>
                </a:lnTo>
                <a:lnTo>
                  <a:pt x="812800" y="3497942"/>
                </a:lnTo>
                <a:lnTo>
                  <a:pt x="667657" y="3585028"/>
                </a:lnTo>
                <a:lnTo>
                  <a:pt x="609600" y="3526971"/>
                </a:lnTo>
                <a:lnTo>
                  <a:pt x="508000" y="3657600"/>
                </a:lnTo>
                <a:lnTo>
                  <a:pt x="464457" y="3614057"/>
                </a:lnTo>
                <a:lnTo>
                  <a:pt x="391885" y="3628571"/>
                </a:lnTo>
                <a:lnTo>
                  <a:pt x="290285" y="3657600"/>
                </a:lnTo>
                <a:lnTo>
                  <a:pt x="217714" y="3701142"/>
                </a:lnTo>
                <a:lnTo>
                  <a:pt x="130628" y="3686628"/>
                </a:lnTo>
                <a:lnTo>
                  <a:pt x="101600" y="3730171"/>
                </a:lnTo>
                <a:lnTo>
                  <a:pt x="0" y="3730171"/>
                </a:lnTo>
                <a:close/>
              </a:path>
            </a:pathLst>
          </a:cu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82C3F090-6CF1-4351-8ADB-6DB32C60DEE7}"/>
              </a:ext>
            </a:extLst>
          </p:cNvPr>
          <p:cNvSpPr/>
          <p:nvPr/>
        </p:nvSpPr>
        <p:spPr>
          <a:xfrm>
            <a:off x="6792065" y="495202"/>
            <a:ext cx="2519125" cy="3099447"/>
          </a:xfrm>
          <a:custGeom>
            <a:avLst/>
            <a:gdLst>
              <a:gd name="connsiteX0" fmla="*/ 0 w 2772229"/>
              <a:gd name="connsiteY0" fmla="*/ 3367314 h 3410857"/>
              <a:gd name="connsiteX1" fmla="*/ 14514 w 2772229"/>
              <a:gd name="connsiteY1" fmla="*/ 0 h 3410857"/>
              <a:gd name="connsiteX2" fmla="*/ 2772229 w 2772229"/>
              <a:gd name="connsiteY2" fmla="*/ 58057 h 3410857"/>
              <a:gd name="connsiteX3" fmla="*/ 2772229 w 2772229"/>
              <a:gd name="connsiteY3" fmla="*/ 3381829 h 3410857"/>
              <a:gd name="connsiteX4" fmla="*/ 2641600 w 2772229"/>
              <a:gd name="connsiteY4" fmla="*/ 3323772 h 3410857"/>
              <a:gd name="connsiteX5" fmla="*/ 2569029 w 2772229"/>
              <a:gd name="connsiteY5" fmla="*/ 3323772 h 3410857"/>
              <a:gd name="connsiteX6" fmla="*/ 2496457 w 2772229"/>
              <a:gd name="connsiteY6" fmla="*/ 3367314 h 3410857"/>
              <a:gd name="connsiteX7" fmla="*/ 2409371 w 2772229"/>
              <a:gd name="connsiteY7" fmla="*/ 3338286 h 3410857"/>
              <a:gd name="connsiteX8" fmla="*/ 2293257 w 2772229"/>
              <a:gd name="connsiteY8" fmla="*/ 3352800 h 3410857"/>
              <a:gd name="connsiteX9" fmla="*/ 2249714 w 2772229"/>
              <a:gd name="connsiteY9" fmla="*/ 3396343 h 3410857"/>
              <a:gd name="connsiteX10" fmla="*/ 2148114 w 2772229"/>
              <a:gd name="connsiteY10" fmla="*/ 3338286 h 3410857"/>
              <a:gd name="connsiteX11" fmla="*/ 2133600 w 2772229"/>
              <a:gd name="connsiteY11" fmla="*/ 3410857 h 3410857"/>
              <a:gd name="connsiteX12" fmla="*/ 1944914 w 2772229"/>
              <a:gd name="connsiteY12" fmla="*/ 3396343 h 3410857"/>
              <a:gd name="connsiteX13" fmla="*/ 1857829 w 2772229"/>
              <a:gd name="connsiteY13" fmla="*/ 3338286 h 3410857"/>
              <a:gd name="connsiteX14" fmla="*/ 1785257 w 2772229"/>
              <a:gd name="connsiteY14" fmla="*/ 3367314 h 3410857"/>
              <a:gd name="connsiteX15" fmla="*/ 1625600 w 2772229"/>
              <a:gd name="connsiteY15" fmla="*/ 3367314 h 3410857"/>
              <a:gd name="connsiteX16" fmla="*/ 1538514 w 2772229"/>
              <a:gd name="connsiteY16" fmla="*/ 3381829 h 3410857"/>
              <a:gd name="connsiteX17" fmla="*/ 1451429 w 2772229"/>
              <a:gd name="connsiteY17" fmla="*/ 3309257 h 3410857"/>
              <a:gd name="connsiteX18" fmla="*/ 1277257 w 2772229"/>
              <a:gd name="connsiteY18" fmla="*/ 3381829 h 3410857"/>
              <a:gd name="connsiteX19" fmla="*/ 1190171 w 2772229"/>
              <a:gd name="connsiteY19" fmla="*/ 3294743 h 3410857"/>
              <a:gd name="connsiteX20" fmla="*/ 1001486 w 2772229"/>
              <a:gd name="connsiteY20" fmla="*/ 3352800 h 3410857"/>
              <a:gd name="connsiteX21" fmla="*/ 914400 w 2772229"/>
              <a:gd name="connsiteY21" fmla="*/ 3294743 h 3410857"/>
              <a:gd name="connsiteX22" fmla="*/ 798286 w 2772229"/>
              <a:gd name="connsiteY22" fmla="*/ 3367314 h 3410857"/>
              <a:gd name="connsiteX23" fmla="*/ 638629 w 2772229"/>
              <a:gd name="connsiteY23" fmla="*/ 3367314 h 3410857"/>
              <a:gd name="connsiteX24" fmla="*/ 508000 w 2772229"/>
              <a:gd name="connsiteY24" fmla="*/ 3338286 h 3410857"/>
              <a:gd name="connsiteX25" fmla="*/ 391886 w 2772229"/>
              <a:gd name="connsiteY25" fmla="*/ 3396343 h 3410857"/>
              <a:gd name="connsiteX26" fmla="*/ 217714 w 2772229"/>
              <a:gd name="connsiteY26" fmla="*/ 3352800 h 3410857"/>
              <a:gd name="connsiteX27" fmla="*/ 116114 w 2772229"/>
              <a:gd name="connsiteY27" fmla="*/ 3381829 h 3410857"/>
              <a:gd name="connsiteX28" fmla="*/ 0 w 2772229"/>
              <a:gd name="connsiteY28" fmla="*/ 3367314 h 341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72229" h="3410857">
                <a:moveTo>
                  <a:pt x="0" y="3367314"/>
                </a:moveTo>
                <a:lnTo>
                  <a:pt x="14514" y="0"/>
                </a:lnTo>
                <a:lnTo>
                  <a:pt x="2772229" y="58057"/>
                </a:lnTo>
                <a:lnTo>
                  <a:pt x="2772229" y="3381829"/>
                </a:lnTo>
                <a:lnTo>
                  <a:pt x="2641600" y="3323772"/>
                </a:lnTo>
                <a:lnTo>
                  <a:pt x="2569029" y="3323772"/>
                </a:lnTo>
                <a:lnTo>
                  <a:pt x="2496457" y="3367314"/>
                </a:lnTo>
                <a:lnTo>
                  <a:pt x="2409371" y="3338286"/>
                </a:lnTo>
                <a:lnTo>
                  <a:pt x="2293257" y="3352800"/>
                </a:lnTo>
                <a:lnTo>
                  <a:pt x="2249714" y="3396343"/>
                </a:lnTo>
                <a:lnTo>
                  <a:pt x="2148114" y="3338286"/>
                </a:lnTo>
                <a:lnTo>
                  <a:pt x="2133600" y="3410857"/>
                </a:lnTo>
                <a:lnTo>
                  <a:pt x="1944914" y="3396343"/>
                </a:lnTo>
                <a:lnTo>
                  <a:pt x="1857829" y="3338286"/>
                </a:lnTo>
                <a:lnTo>
                  <a:pt x="1785257" y="3367314"/>
                </a:lnTo>
                <a:lnTo>
                  <a:pt x="1625600" y="3367314"/>
                </a:lnTo>
                <a:lnTo>
                  <a:pt x="1538514" y="3381829"/>
                </a:lnTo>
                <a:lnTo>
                  <a:pt x="1451429" y="3309257"/>
                </a:lnTo>
                <a:lnTo>
                  <a:pt x="1277257" y="3381829"/>
                </a:lnTo>
                <a:lnTo>
                  <a:pt x="1190171" y="3294743"/>
                </a:lnTo>
                <a:lnTo>
                  <a:pt x="1001486" y="3352800"/>
                </a:lnTo>
                <a:lnTo>
                  <a:pt x="914400" y="3294743"/>
                </a:lnTo>
                <a:lnTo>
                  <a:pt x="798286" y="3367314"/>
                </a:lnTo>
                <a:lnTo>
                  <a:pt x="638629" y="3367314"/>
                </a:lnTo>
                <a:lnTo>
                  <a:pt x="508000" y="3338286"/>
                </a:lnTo>
                <a:lnTo>
                  <a:pt x="391886" y="3396343"/>
                </a:lnTo>
                <a:lnTo>
                  <a:pt x="217714" y="3352800"/>
                </a:lnTo>
                <a:lnTo>
                  <a:pt x="116114" y="3381829"/>
                </a:lnTo>
                <a:lnTo>
                  <a:pt x="0" y="3367314"/>
                </a:lnTo>
                <a:close/>
              </a:path>
            </a:pathLst>
          </a:cu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E007636-FFD0-4C25-A21C-6357F97A5887}"/>
              </a:ext>
            </a:extLst>
          </p:cNvPr>
          <p:cNvGrpSpPr/>
          <p:nvPr/>
        </p:nvGrpSpPr>
        <p:grpSpPr>
          <a:xfrm>
            <a:off x="7355686" y="85749"/>
            <a:ext cx="1755618" cy="1538847"/>
            <a:chOff x="5370897" y="1195131"/>
            <a:chExt cx="1932010" cy="1693459"/>
          </a:xfrm>
        </p:grpSpPr>
        <p:sp>
          <p:nvSpPr>
            <p:cNvPr id="145" name="Hexagon 144">
              <a:extLst>
                <a:ext uri="{FF2B5EF4-FFF2-40B4-BE49-F238E27FC236}">
                  <a16:creationId xmlns:a16="http://schemas.microsoft.com/office/drawing/2014/main" id="{1A75081A-8526-4D82-9F88-C172D30E7F84}"/>
                </a:ext>
              </a:extLst>
            </p:cNvPr>
            <p:cNvSpPr/>
            <p:nvPr/>
          </p:nvSpPr>
          <p:spPr>
            <a:xfrm>
              <a:off x="5655825" y="1468692"/>
              <a:ext cx="1647082" cy="1419898"/>
            </a:xfrm>
            <a:prstGeom prst="hexagon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Hexagon 145">
              <a:extLst>
                <a:ext uri="{FF2B5EF4-FFF2-40B4-BE49-F238E27FC236}">
                  <a16:creationId xmlns:a16="http://schemas.microsoft.com/office/drawing/2014/main" id="{73BBDC48-30C8-4679-9679-ED2A68F3B07C}"/>
                </a:ext>
              </a:extLst>
            </p:cNvPr>
            <p:cNvSpPr/>
            <p:nvPr/>
          </p:nvSpPr>
          <p:spPr>
            <a:xfrm>
              <a:off x="5370897" y="1195131"/>
              <a:ext cx="1647082" cy="141989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Hexagon 146">
              <a:extLst>
                <a:ext uri="{FF2B5EF4-FFF2-40B4-BE49-F238E27FC236}">
                  <a16:creationId xmlns:a16="http://schemas.microsoft.com/office/drawing/2014/main" id="{332C48BE-09BB-49C4-987F-805BD96052D3}"/>
                </a:ext>
              </a:extLst>
            </p:cNvPr>
            <p:cNvSpPr/>
            <p:nvPr/>
          </p:nvSpPr>
          <p:spPr>
            <a:xfrm>
              <a:off x="5527483" y="1331024"/>
              <a:ext cx="1331810" cy="1148112"/>
            </a:xfrm>
            <a:prstGeom prst="hexagon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E0C9FE8-C59A-4942-9A16-593C478A9477}"/>
                </a:ext>
              </a:extLst>
            </p:cNvPr>
            <p:cNvSpPr txBox="1"/>
            <p:nvPr/>
          </p:nvSpPr>
          <p:spPr>
            <a:xfrm>
              <a:off x="5558388" y="1527159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Hand Of Sean" panose="02000500000000000000" pitchFamily="2" charset="-128"/>
                  <a:ea typeface="Hand Of Sean" panose="02000500000000000000" pitchFamily="2" charset="-128"/>
                </a:rPr>
                <a:t>02</a:t>
              </a: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E629B633-9FB3-4C31-922B-1451E86212C6}"/>
              </a:ext>
            </a:extLst>
          </p:cNvPr>
          <p:cNvSpPr txBox="1"/>
          <p:nvPr/>
        </p:nvSpPr>
        <p:spPr>
          <a:xfrm>
            <a:off x="1252674" y="1636328"/>
            <a:ext cx="2627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814BC"/>
                </a:solidFill>
                <a:latin typeface="Castellar" panose="020A0402060406010301" pitchFamily="18" charset="0"/>
                <a:ea typeface="Hand Of Sean" panose="02000500000000000000" pitchFamily="2" charset="-128"/>
              </a:rPr>
              <a:t>IRRIGATION WATER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E036371-9B85-4F15-9A41-58B8F2C1579E}"/>
              </a:ext>
            </a:extLst>
          </p:cNvPr>
          <p:cNvSpPr txBox="1"/>
          <p:nvPr/>
        </p:nvSpPr>
        <p:spPr>
          <a:xfrm>
            <a:off x="1299938" y="2279379"/>
            <a:ext cx="2526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72C4"/>
                </a:solidFill>
                <a:latin typeface="Lucida Calligraphy" panose="03010101010101010101" pitchFamily="66" charset="0"/>
                <a:ea typeface="Hand Of Sean" panose="02000500000000000000" pitchFamily="2" charset="-128"/>
                <a:cs typeface="Times New Roman" panose="02020603050405020304" pitchFamily="18" charset="0"/>
              </a:rPr>
              <a:t>The dam provides irrigation water along with electricity generation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D612E2-9859-4FBF-9D4C-EE5CDCB066E1}"/>
              </a:ext>
            </a:extLst>
          </p:cNvPr>
          <p:cNvSpPr txBox="1"/>
          <p:nvPr/>
        </p:nvSpPr>
        <p:spPr>
          <a:xfrm>
            <a:off x="6732437" y="1603247"/>
            <a:ext cx="262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stellar" panose="020A0402060406010301" pitchFamily="18" charset="0"/>
              </a:rPr>
              <a:t>Increased farming income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astellar" panose="020A0402060406010301" pitchFamily="18" charset="0"/>
              <a:ea typeface="Hand Of Sean" panose="02000500000000000000" pitchFamily="2" charset="-128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D38E868-CA66-4568-9286-187238C7DF3E}"/>
              </a:ext>
            </a:extLst>
          </p:cNvPr>
          <p:cNvSpPr txBox="1"/>
          <p:nvPr/>
        </p:nvSpPr>
        <p:spPr>
          <a:xfrm>
            <a:off x="6775733" y="2275140"/>
            <a:ext cx="2578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Lucida Calligraphy" panose="03010101010101010101" pitchFamily="66" charset="0"/>
                <a:ea typeface="Hand Of Sean" panose="02000500000000000000" pitchFamily="2" charset="-128"/>
              </a:rPr>
              <a:t>increase of about 300% in the farm income and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Lucida Calligraphy" panose="03010101010101010101" pitchFamily="66" charset="0"/>
              </a:rPr>
              <a:t>Crop yields increased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Lucida Calligraphy" panose="03010101010101010101" pitchFamily="66" charset="0"/>
              <a:ea typeface="Hand Of Sean" panose="02000500000000000000" pitchFamily="2" charset="-128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8D0B5CC-2401-4BD1-A87C-C506B5FC8A2E}"/>
              </a:ext>
            </a:extLst>
          </p:cNvPr>
          <p:cNvGrpSpPr/>
          <p:nvPr/>
        </p:nvGrpSpPr>
        <p:grpSpPr>
          <a:xfrm>
            <a:off x="1828845" y="144720"/>
            <a:ext cx="1818658" cy="1502645"/>
            <a:chOff x="1548797" y="1181477"/>
            <a:chExt cx="1935802" cy="1599434"/>
          </a:xfrm>
        </p:grpSpPr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9DBC815E-EE88-4810-A255-B34A4AFE8F3A}"/>
                </a:ext>
              </a:extLst>
            </p:cNvPr>
            <p:cNvSpPr/>
            <p:nvPr/>
          </p:nvSpPr>
          <p:spPr>
            <a:xfrm rot="20402536">
              <a:off x="1829971" y="1373025"/>
              <a:ext cx="1654628" cy="1407886"/>
            </a:xfrm>
            <a:prstGeom prst="roundRect">
              <a:avLst>
                <a:gd name="adj" fmla="val 11512"/>
              </a:avLst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0DA64285-E9EA-47F1-B28E-6100A668B844}"/>
                </a:ext>
              </a:extLst>
            </p:cNvPr>
            <p:cNvSpPr/>
            <p:nvPr/>
          </p:nvSpPr>
          <p:spPr>
            <a:xfrm rot="20602948">
              <a:off x="1548797" y="1181477"/>
              <a:ext cx="1654628" cy="1407886"/>
            </a:xfrm>
            <a:prstGeom prst="roundRect">
              <a:avLst>
                <a:gd name="adj" fmla="val 115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94586CEA-0650-4179-8CA5-6081E948F183}"/>
                </a:ext>
              </a:extLst>
            </p:cNvPr>
            <p:cNvSpPr/>
            <p:nvPr/>
          </p:nvSpPr>
          <p:spPr>
            <a:xfrm rot="20602948">
              <a:off x="1708695" y="1300905"/>
              <a:ext cx="1363762" cy="1160395"/>
            </a:xfrm>
            <a:prstGeom prst="roundRect">
              <a:avLst>
                <a:gd name="adj" fmla="val 1151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DE98EF90-FA79-44D4-845F-60A1DB8A17CB}"/>
                </a:ext>
              </a:extLst>
            </p:cNvPr>
            <p:cNvSpPr txBox="1"/>
            <p:nvPr/>
          </p:nvSpPr>
          <p:spPr>
            <a:xfrm>
              <a:off x="1766003" y="1546600"/>
              <a:ext cx="127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Hand Of Sean" panose="02000500000000000000" pitchFamily="2" charset="-128"/>
                  <a:ea typeface="Hand Of Sean" panose="02000500000000000000" pitchFamily="2" charset="-128"/>
                </a:rPr>
                <a:t>01</a:t>
              </a:r>
            </a:p>
          </p:txBody>
        </p:sp>
      </p:grp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217C21C7-34B1-43B7-B064-8057DBC0A22C}"/>
              </a:ext>
            </a:extLst>
          </p:cNvPr>
          <p:cNvSpPr/>
          <p:nvPr/>
        </p:nvSpPr>
        <p:spPr>
          <a:xfrm rot="21429876" flipH="1">
            <a:off x="4314910" y="3466753"/>
            <a:ext cx="2531861" cy="3424677"/>
          </a:xfrm>
          <a:custGeom>
            <a:avLst/>
            <a:gdLst>
              <a:gd name="connsiteX0" fmla="*/ 0 w 2757714"/>
              <a:gd name="connsiteY0" fmla="*/ 3730171 h 3730171"/>
              <a:gd name="connsiteX1" fmla="*/ 29028 w 2757714"/>
              <a:gd name="connsiteY1" fmla="*/ 0 h 3730171"/>
              <a:gd name="connsiteX2" fmla="*/ 2757714 w 2757714"/>
              <a:gd name="connsiteY2" fmla="*/ 58057 h 3730171"/>
              <a:gd name="connsiteX3" fmla="*/ 2757714 w 2757714"/>
              <a:gd name="connsiteY3" fmla="*/ 3236685 h 3730171"/>
              <a:gd name="connsiteX4" fmla="*/ 2714171 w 2757714"/>
              <a:gd name="connsiteY4" fmla="*/ 3236685 h 3730171"/>
              <a:gd name="connsiteX5" fmla="*/ 2569028 w 2757714"/>
              <a:gd name="connsiteY5" fmla="*/ 3236685 h 3730171"/>
              <a:gd name="connsiteX6" fmla="*/ 2569028 w 2757714"/>
              <a:gd name="connsiteY6" fmla="*/ 3236685 h 3730171"/>
              <a:gd name="connsiteX7" fmla="*/ 2380343 w 2757714"/>
              <a:gd name="connsiteY7" fmla="*/ 3236685 h 3730171"/>
              <a:gd name="connsiteX8" fmla="*/ 2307771 w 2757714"/>
              <a:gd name="connsiteY8" fmla="*/ 3294742 h 3730171"/>
              <a:gd name="connsiteX9" fmla="*/ 2206171 w 2757714"/>
              <a:gd name="connsiteY9" fmla="*/ 3309257 h 3730171"/>
              <a:gd name="connsiteX10" fmla="*/ 2148114 w 2757714"/>
              <a:gd name="connsiteY10" fmla="*/ 3265714 h 3730171"/>
              <a:gd name="connsiteX11" fmla="*/ 2017485 w 2757714"/>
              <a:gd name="connsiteY11" fmla="*/ 3309257 h 3730171"/>
              <a:gd name="connsiteX12" fmla="*/ 1959428 w 2757714"/>
              <a:gd name="connsiteY12" fmla="*/ 3294742 h 3730171"/>
              <a:gd name="connsiteX13" fmla="*/ 1886857 w 2757714"/>
              <a:gd name="connsiteY13" fmla="*/ 3367314 h 3730171"/>
              <a:gd name="connsiteX14" fmla="*/ 1770743 w 2757714"/>
              <a:gd name="connsiteY14" fmla="*/ 3367314 h 3730171"/>
              <a:gd name="connsiteX15" fmla="*/ 1727200 w 2757714"/>
              <a:gd name="connsiteY15" fmla="*/ 3323771 h 3730171"/>
              <a:gd name="connsiteX16" fmla="*/ 1567543 w 2757714"/>
              <a:gd name="connsiteY16" fmla="*/ 3396342 h 3730171"/>
              <a:gd name="connsiteX17" fmla="*/ 1567543 w 2757714"/>
              <a:gd name="connsiteY17" fmla="*/ 3396342 h 3730171"/>
              <a:gd name="connsiteX18" fmla="*/ 1335314 w 2757714"/>
              <a:gd name="connsiteY18" fmla="*/ 3396342 h 3730171"/>
              <a:gd name="connsiteX19" fmla="*/ 1233714 w 2757714"/>
              <a:gd name="connsiteY19" fmla="*/ 3454400 h 3730171"/>
              <a:gd name="connsiteX20" fmla="*/ 1190171 w 2757714"/>
              <a:gd name="connsiteY20" fmla="*/ 3381828 h 3730171"/>
              <a:gd name="connsiteX21" fmla="*/ 1045028 w 2757714"/>
              <a:gd name="connsiteY21" fmla="*/ 3468914 h 3730171"/>
              <a:gd name="connsiteX22" fmla="*/ 1001485 w 2757714"/>
              <a:gd name="connsiteY22" fmla="*/ 3483428 h 3730171"/>
              <a:gd name="connsiteX23" fmla="*/ 870857 w 2757714"/>
              <a:gd name="connsiteY23" fmla="*/ 3541485 h 3730171"/>
              <a:gd name="connsiteX24" fmla="*/ 812800 w 2757714"/>
              <a:gd name="connsiteY24" fmla="*/ 3497942 h 3730171"/>
              <a:gd name="connsiteX25" fmla="*/ 667657 w 2757714"/>
              <a:gd name="connsiteY25" fmla="*/ 3585028 h 3730171"/>
              <a:gd name="connsiteX26" fmla="*/ 609600 w 2757714"/>
              <a:gd name="connsiteY26" fmla="*/ 3526971 h 3730171"/>
              <a:gd name="connsiteX27" fmla="*/ 508000 w 2757714"/>
              <a:gd name="connsiteY27" fmla="*/ 3657600 h 3730171"/>
              <a:gd name="connsiteX28" fmla="*/ 464457 w 2757714"/>
              <a:gd name="connsiteY28" fmla="*/ 3614057 h 3730171"/>
              <a:gd name="connsiteX29" fmla="*/ 391885 w 2757714"/>
              <a:gd name="connsiteY29" fmla="*/ 3628571 h 3730171"/>
              <a:gd name="connsiteX30" fmla="*/ 290285 w 2757714"/>
              <a:gd name="connsiteY30" fmla="*/ 3657600 h 3730171"/>
              <a:gd name="connsiteX31" fmla="*/ 217714 w 2757714"/>
              <a:gd name="connsiteY31" fmla="*/ 3701142 h 3730171"/>
              <a:gd name="connsiteX32" fmla="*/ 130628 w 2757714"/>
              <a:gd name="connsiteY32" fmla="*/ 3686628 h 3730171"/>
              <a:gd name="connsiteX33" fmla="*/ 101600 w 2757714"/>
              <a:gd name="connsiteY33" fmla="*/ 3730171 h 3730171"/>
              <a:gd name="connsiteX34" fmla="*/ 0 w 2757714"/>
              <a:gd name="connsiteY34" fmla="*/ 3730171 h 373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57714" h="3730171">
                <a:moveTo>
                  <a:pt x="0" y="3730171"/>
                </a:moveTo>
                <a:lnTo>
                  <a:pt x="29028" y="0"/>
                </a:lnTo>
                <a:lnTo>
                  <a:pt x="2757714" y="58057"/>
                </a:lnTo>
                <a:lnTo>
                  <a:pt x="2757714" y="3236685"/>
                </a:lnTo>
                <a:lnTo>
                  <a:pt x="2714171" y="3236685"/>
                </a:lnTo>
                <a:lnTo>
                  <a:pt x="2569028" y="3236685"/>
                </a:lnTo>
                <a:lnTo>
                  <a:pt x="2569028" y="3236685"/>
                </a:lnTo>
                <a:lnTo>
                  <a:pt x="2380343" y="3236685"/>
                </a:lnTo>
                <a:lnTo>
                  <a:pt x="2307771" y="3294742"/>
                </a:lnTo>
                <a:lnTo>
                  <a:pt x="2206171" y="3309257"/>
                </a:lnTo>
                <a:lnTo>
                  <a:pt x="2148114" y="3265714"/>
                </a:lnTo>
                <a:lnTo>
                  <a:pt x="2017485" y="3309257"/>
                </a:lnTo>
                <a:lnTo>
                  <a:pt x="1959428" y="3294742"/>
                </a:lnTo>
                <a:lnTo>
                  <a:pt x="1886857" y="3367314"/>
                </a:lnTo>
                <a:lnTo>
                  <a:pt x="1770743" y="3367314"/>
                </a:lnTo>
                <a:lnTo>
                  <a:pt x="1727200" y="3323771"/>
                </a:lnTo>
                <a:lnTo>
                  <a:pt x="1567543" y="3396342"/>
                </a:lnTo>
                <a:lnTo>
                  <a:pt x="1567543" y="3396342"/>
                </a:lnTo>
                <a:lnTo>
                  <a:pt x="1335314" y="3396342"/>
                </a:lnTo>
                <a:lnTo>
                  <a:pt x="1233714" y="3454400"/>
                </a:lnTo>
                <a:lnTo>
                  <a:pt x="1190171" y="3381828"/>
                </a:lnTo>
                <a:lnTo>
                  <a:pt x="1045028" y="3468914"/>
                </a:lnTo>
                <a:lnTo>
                  <a:pt x="1001485" y="3483428"/>
                </a:lnTo>
                <a:lnTo>
                  <a:pt x="870857" y="3541485"/>
                </a:lnTo>
                <a:lnTo>
                  <a:pt x="812800" y="3497942"/>
                </a:lnTo>
                <a:lnTo>
                  <a:pt x="667657" y="3585028"/>
                </a:lnTo>
                <a:lnTo>
                  <a:pt x="609600" y="3526971"/>
                </a:lnTo>
                <a:lnTo>
                  <a:pt x="508000" y="3657600"/>
                </a:lnTo>
                <a:lnTo>
                  <a:pt x="464457" y="3614057"/>
                </a:lnTo>
                <a:lnTo>
                  <a:pt x="391885" y="3628571"/>
                </a:lnTo>
                <a:lnTo>
                  <a:pt x="290285" y="3657600"/>
                </a:lnTo>
                <a:lnTo>
                  <a:pt x="217714" y="3701142"/>
                </a:lnTo>
                <a:lnTo>
                  <a:pt x="130628" y="3686628"/>
                </a:lnTo>
                <a:lnTo>
                  <a:pt x="101600" y="3730171"/>
                </a:lnTo>
                <a:lnTo>
                  <a:pt x="0" y="3730171"/>
                </a:lnTo>
                <a:close/>
              </a:path>
            </a:pathLst>
          </a:custGeom>
          <a:solidFill>
            <a:schemeClr val="tx1">
              <a:alpha val="28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A014AC1F-0C17-4538-B2D5-64682E58ECA5}"/>
              </a:ext>
            </a:extLst>
          </p:cNvPr>
          <p:cNvSpPr/>
          <p:nvPr/>
        </p:nvSpPr>
        <p:spPr>
          <a:xfrm flipH="1">
            <a:off x="4093866" y="3222472"/>
            <a:ext cx="2531861" cy="3424677"/>
          </a:xfrm>
          <a:custGeom>
            <a:avLst/>
            <a:gdLst>
              <a:gd name="connsiteX0" fmla="*/ 0 w 2757714"/>
              <a:gd name="connsiteY0" fmla="*/ 3730171 h 3730171"/>
              <a:gd name="connsiteX1" fmla="*/ 29028 w 2757714"/>
              <a:gd name="connsiteY1" fmla="*/ 0 h 3730171"/>
              <a:gd name="connsiteX2" fmla="*/ 2757714 w 2757714"/>
              <a:gd name="connsiteY2" fmla="*/ 58057 h 3730171"/>
              <a:gd name="connsiteX3" fmla="*/ 2757714 w 2757714"/>
              <a:gd name="connsiteY3" fmla="*/ 3236685 h 3730171"/>
              <a:gd name="connsiteX4" fmla="*/ 2714171 w 2757714"/>
              <a:gd name="connsiteY4" fmla="*/ 3236685 h 3730171"/>
              <a:gd name="connsiteX5" fmla="*/ 2569028 w 2757714"/>
              <a:gd name="connsiteY5" fmla="*/ 3236685 h 3730171"/>
              <a:gd name="connsiteX6" fmla="*/ 2569028 w 2757714"/>
              <a:gd name="connsiteY6" fmla="*/ 3236685 h 3730171"/>
              <a:gd name="connsiteX7" fmla="*/ 2380343 w 2757714"/>
              <a:gd name="connsiteY7" fmla="*/ 3236685 h 3730171"/>
              <a:gd name="connsiteX8" fmla="*/ 2307771 w 2757714"/>
              <a:gd name="connsiteY8" fmla="*/ 3294742 h 3730171"/>
              <a:gd name="connsiteX9" fmla="*/ 2206171 w 2757714"/>
              <a:gd name="connsiteY9" fmla="*/ 3309257 h 3730171"/>
              <a:gd name="connsiteX10" fmla="*/ 2148114 w 2757714"/>
              <a:gd name="connsiteY10" fmla="*/ 3265714 h 3730171"/>
              <a:gd name="connsiteX11" fmla="*/ 2017485 w 2757714"/>
              <a:gd name="connsiteY11" fmla="*/ 3309257 h 3730171"/>
              <a:gd name="connsiteX12" fmla="*/ 1959428 w 2757714"/>
              <a:gd name="connsiteY12" fmla="*/ 3294742 h 3730171"/>
              <a:gd name="connsiteX13" fmla="*/ 1886857 w 2757714"/>
              <a:gd name="connsiteY13" fmla="*/ 3367314 h 3730171"/>
              <a:gd name="connsiteX14" fmla="*/ 1770743 w 2757714"/>
              <a:gd name="connsiteY14" fmla="*/ 3367314 h 3730171"/>
              <a:gd name="connsiteX15" fmla="*/ 1727200 w 2757714"/>
              <a:gd name="connsiteY15" fmla="*/ 3323771 h 3730171"/>
              <a:gd name="connsiteX16" fmla="*/ 1567543 w 2757714"/>
              <a:gd name="connsiteY16" fmla="*/ 3396342 h 3730171"/>
              <a:gd name="connsiteX17" fmla="*/ 1567543 w 2757714"/>
              <a:gd name="connsiteY17" fmla="*/ 3396342 h 3730171"/>
              <a:gd name="connsiteX18" fmla="*/ 1335314 w 2757714"/>
              <a:gd name="connsiteY18" fmla="*/ 3396342 h 3730171"/>
              <a:gd name="connsiteX19" fmla="*/ 1233714 w 2757714"/>
              <a:gd name="connsiteY19" fmla="*/ 3454400 h 3730171"/>
              <a:gd name="connsiteX20" fmla="*/ 1190171 w 2757714"/>
              <a:gd name="connsiteY20" fmla="*/ 3381828 h 3730171"/>
              <a:gd name="connsiteX21" fmla="*/ 1045028 w 2757714"/>
              <a:gd name="connsiteY21" fmla="*/ 3468914 h 3730171"/>
              <a:gd name="connsiteX22" fmla="*/ 1001485 w 2757714"/>
              <a:gd name="connsiteY22" fmla="*/ 3483428 h 3730171"/>
              <a:gd name="connsiteX23" fmla="*/ 870857 w 2757714"/>
              <a:gd name="connsiteY23" fmla="*/ 3541485 h 3730171"/>
              <a:gd name="connsiteX24" fmla="*/ 812800 w 2757714"/>
              <a:gd name="connsiteY24" fmla="*/ 3497942 h 3730171"/>
              <a:gd name="connsiteX25" fmla="*/ 667657 w 2757714"/>
              <a:gd name="connsiteY25" fmla="*/ 3585028 h 3730171"/>
              <a:gd name="connsiteX26" fmla="*/ 609600 w 2757714"/>
              <a:gd name="connsiteY26" fmla="*/ 3526971 h 3730171"/>
              <a:gd name="connsiteX27" fmla="*/ 508000 w 2757714"/>
              <a:gd name="connsiteY27" fmla="*/ 3657600 h 3730171"/>
              <a:gd name="connsiteX28" fmla="*/ 464457 w 2757714"/>
              <a:gd name="connsiteY28" fmla="*/ 3614057 h 3730171"/>
              <a:gd name="connsiteX29" fmla="*/ 391885 w 2757714"/>
              <a:gd name="connsiteY29" fmla="*/ 3628571 h 3730171"/>
              <a:gd name="connsiteX30" fmla="*/ 290285 w 2757714"/>
              <a:gd name="connsiteY30" fmla="*/ 3657600 h 3730171"/>
              <a:gd name="connsiteX31" fmla="*/ 217714 w 2757714"/>
              <a:gd name="connsiteY31" fmla="*/ 3701142 h 3730171"/>
              <a:gd name="connsiteX32" fmla="*/ 130628 w 2757714"/>
              <a:gd name="connsiteY32" fmla="*/ 3686628 h 3730171"/>
              <a:gd name="connsiteX33" fmla="*/ 101600 w 2757714"/>
              <a:gd name="connsiteY33" fmla="*/ 3730171 h 3730171"/>
              <a:gd name="connsiteX34" fmla="*/ 0 w 2757714"/>
              <a:gd name="connsiteY34" fmla="*/ 3730171 h 373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57714" h="3730171">
                <a:moveTo>
                  <a:pt x="0" y="3730171"/>
                </a:moveTo>
                <a:lnTo>
                  <a:pt x="29028" y="0"/>
                </a:lnTo>
                <a:lnTo>
                  <a:pt x="2757714" y="58057"/>
                </a:lnTo>
                <a:lnTo>
                  <a:pt x="2757714" y="3236685"/>
                </a:lnTo>
                <a:lnTo>
                  <a:pt x="2714171" y="3236685"/>
                </a:lnTo>
                <a:lnTo>
                  <a:pt x="2569028" y="3236685"/>
                </a:lnTo>
                <a:lnTo>
                  <a:pt x="2569028" y="3236685"/>
                </a:lnTo>
                <a:lnTo>
                  <a:pt x="2380343" y="3236685"/>
                </a:lnTo>
                <a:lnTo>
                  <a:pt x="2307771" y="3294742"/>
                </a:lnTo>
                <a:lnTo>
                  <a:pt x="2206171" y="3309257"/>
                </a:lnTo>
                <a:lnTo>
                  <a:pt x="2148114" y="3265714"/>
                </a:lnTo>
                <a:lnTo>
                  <a:pt x="2017485" y="3309257"/>
                </a:lnTo>
                <a:lnTo>
                  <a:pt x="1959428" y="3294742"/>
                </a:lnTo>
                <a:lnTo>
                  <a:pt x="1886857" y="3367314"/>
                </a:lnTo>
                <a:lnTo>
                  <a:pt x="1770743" y="3367314"/>
                </a:lnTo>
                <a:lnTo>
                  <a:pt x="1727200" y="3323771"/>
                </a:lnTo>
                <a:lnTo>
                  <a:pt x="1567543" y="3396342"/>
                </a:lnTo>
                <a:lnTo>
                  <a:pt x="1567543" y="3396342"/>
                </a:lnTo>
                <a:lnTo>
                  <a:pt x="1335314" y="3396342"/>
                </a:lnTo>
                <a:lnTo>
                  <a:pt x="1233714" y="3454400"/>
                </a:lnTo>
                <a:lnTo>
                  <a:pt x="1190171" y="3381828"/>
                </a:lnTo>
                <a:lnTo>
                  <a:pt x="1045028" y="3468914"/>
                </a:lnTo>
                <a:lnTo>
                  <a:pt x="1001485" y="3483428"/>
                </a:lnTo>
                <a:lnTo>
                  <a:pt x="870857" y="3541485"/>
                </a:lnTo>
                <a:lnTo>
                  <a:pt x="812800" y="3497942"/>
                </a:lnTo>
                <a:lnTo>
                  <a:pt x="667657" y="3585028"/>
                </a:lnTo>
                <a:lnTo>
                  <a:pt x="609600" y="3526971"/>
                </a:lnTo>
                <a:lnTo>
                  <a:pt x="508000" y="3657600"/>
                </a:lnTo>
                <a:lnTo>
                  <a:pt x="464457" y="3614057"/>
                </a:lnTo>
                <a:lnTo>
                  <a:pt x="391885" y="3628571"/>
                </a:lnTo>
                <a:lnTo>
                  <a:pt x="290285" y="3657600"/>
                </a:lnTo>
                <a:lnTo>
                  <a:pt x="217714" y="3701142"/>
                </a:lnTo>
                <a:lnTo>
                  <a:pt x="130628" y="3686628"/>
                </a:lnTo>
                <a:lnTo>
                  <a:pt x="101600" y="3730171"/>
                </a:lnTo>
                <a:lnTo>
                  <a:pt x="0" y="37301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27A692A3-A6EC-46A3-9145-6B8AC059009A}"/>
              </a:ext>
            </a:extLst>
          </p:cNvPr>
          <p:cNvSpPr/>
          <p:nvPr/>
        </p:nvSpPr>
        <p:spPr>
          <a:xfrm flipH="1">
            <a:off x="4093866" y="3066444"/>
            <a:ext cx="2531861" cy="3424677"/>
          </a:xfrm>
          <a:custGeom>
            <a:avLst/>
            <a:gdLst>
              <a:gd name="connsiteX0" fmla="*/ 0 w 2757714"/>
              <a:gd name="connsiteY0" fmla="*/ 3730171 h 3730171"/>
              <a:gd name="connsiteX1" fmla="*/ 29028 w 2757714"/>
              <a:gd name="connsiteY1" fmla="*/ 0 h 3730171"/>
              <a:gd name="connsiteX2" fmla="*/ 2757714 w 2757714"/>
              <a:gd name="connsiteY2" fmla="*/ 58057 h 3730171"/>
              <a:gd name="connsiteX3" fmla="*/ 2757714 w 2757714"/>
              <a:gd name="connsiteY3" fmla="*/ 3236685 h 3730171"/>
              <a:gd name="connsiteX4" fmla="*/ 2714171 w 2757714"/>
              <a:gd name="connsiteY4" fmla="*/ 3236685 h 3730171"/>
              <a:gd name="connsiteX5" fmla="*/ 2569028 w 2757714"/>
              <a:gd name="connsiteY5" fmla="*/ 3236685 h 3730171"/>
              <a:gd name="connsiteX6" fmla="*/ 2569028 w 2757714"/>
              <a:gd name="connsiteY6" fmla="*/ 3236685 h 3730171"/>
              <a:gd name="connsiteX7" fmla="*/ 2380343 w 2757714"/>
              <a:gd name="connsiteY7" fmla="*/ 3236685 h 3730171"/>
              <a:gd name="connsiteX8" fmla="*/ 2307771 w 2757714"/>
              <a:gd name="connsiteY8" fmla="*/ 3294742 h 3730171"/>
              <a:gd name="connsiteX9" fmla="*/ 2206171 w 2757714"/>
              <a:gd name="connsiteY9" fmla="*/ 3309257 h 3730171"/>
              <a:gd name="connsiteX10" fmla="*/ 2148114 w 2757714"/>
              <a:gd name="connsiteY10" fmla="*/ 3265714 h 3730171"/>
              <a:gd name="connsiteX11" fmla="*/ 2017485 w 2757714"/>
              <a:gd name="connsiteY11" fmla="*/ 3309257 h 3730171"/>
              <a:gd name="connsiteX12" fmla="*/ 1959428 w 2757714"/>
              <a:gd name="connsiteY12" fmla="*/ 3294742 h 3730171"/>
              <a:gd name="connsiteX13" fmla="*/ 1886857 w 2757714"/>
              <a:gd name="connsiteY13" fmla="*/ 3367314 h 3730171"/>
              <a:gd name="connsiteX14" fmla="*/ 1770743 w 2757714"/>
              <a:gd name="connsiteY14" fmla="*/ 3367314 h 3730171"/>
              <a:gd name="connsiteX15" fmla="*/ 1727200 w 2757714"/>
              <a:gd name="connsiteY15" fmla="*/ 3323771 h 3730171"/>
              <a:gd name="connsiteX16" fmla="*/ 1567543 w 2757714"/>
              <a:gd name="connsiteY16" fmla="*/ 3396342 h 3730171"/>
              <a:gd name="connsiteX17" fmla="*/ 1567543 w 2757714"/>
              <a:gd name="connsiteY17" fmla="*/ 3396342 h 3730171"/>
              <a:gd name="connsiteX18" fmla="*/ 1335314 w 2757714"/>
              <a:gd name="connsiteY18" fmla="*/ 3396342 h 3730171"/>
              <a:gd name="connsiteX19" fmla="*/ 1233714 w 2757714"/>
              <a:gd name="connsiteY19" fmla="*/ 3454400 h 3730171"/>
              <a:gd name="connsiteX20" fmla="*/ 1190171 w 2757714"/>
              <a:gd name="connsiteY20" fmla="*/ 3381828 h 3730171"/>
              <a:gd name="connsiteX21" fmla="*/ 1045028 w 2757714"/>
              <a:gd name="connsiteY21" fmla="*/ 3468914 h 3730171"/>
              <a:gd name="connsiteX22" fmla="*/ 1001485 w 2757714"/>
              <a:gd name="connsiteY22" fmla="*/ 3483428 h 3730171"/>
              <a:gd name="connsiteX23" fmla="*/ 870857 w 2757714"/>
              <a:gd name="connsiteY23" fmla="*/ 3541485 h 3730171"/>
              <a:gd name="connsiteX24" fmla="*/ 812800 w 2757714"/>
              <a:gd name="connsiteY24" fmla="*/ 3497942 h 3730171"/>
              <a:gd name="connsiteX25" fmla="*/ 667657 w 2757714"/>
              <a:gd name="connsiteY25" fmla="*/ 3585028 h 3730171"/>
              <a:gd name="connsiteX26" fmla="*/ 609600 w 2757714"/>
              <a:gd name="connsiteY26" fmla="*/ 3526971 h 3730171"/>
              <a:gd name="connsiteX27" fmla="*/ 508000 w 2757714"/>
              <a:gd name="connsiteY27" fmla="*/ 3657600 h 3730171"/>
              <a:gd name="connsiteX28" fmla="*/ 464457 w 2757714"/>
              <a:gd name="connsiteY28" fmla="*/ 3614057 h 3730171"/>
              <a:gd name="connsiteX29" fmla="*/ 391885 w 2757714"/>
              <a:gd name="connsiteY29" fmla="*/ 3628571 h 3730171"/>
              <a:gd name="connsiteX30" fmla="*/ 290285 w 2757714"/>
              <a:gd name="connsiteY30" fmla="*/ 3657600 h 3730171"/>
              <a:gd name="connsiteX31" fmla="*/ 217714 w 2757714"/>
              <a:gd name="connsiteY31" fmla="*/ 3701142 h 3730171"/>
              <a:gd name="connsiteX32" fmla="*/ 130628 w 2757714"/>
              <a:gd name="connsiteY32" fmla="*/ 3686628 h 3730171"/>
              <a:gd name="connsiteX33" fmla="*/ 101600 w 2757714"/>
              <a:gd name="connsiteY33" fmla="*/ 3730171 h 3730171"/>
              <a:gd name="connsiteX34" fmla="*/ 0 w 2757714"/>
              <a:gd name="connsiteY34" fmla="*/ 3730171 h 373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57714" h="3730171">
                <a:moveTo>
                  <a:pt x="0" y="3730171"/>
                </a:moveTo>
                <a:lnTo>
                  <a:pt x="29028" y="0"/>
                </a:lnTo>
                <a:lnTo>
                  <a:pt x="2757714" y="58057"/>
                </a:lnTo>
                <a:lnTo>
                  <a:pt x="2757714" y="3236685"/>
                </a:lnTo>
                <a:lnTo>
                  <a:pt x="2714171" y="3236685"/>
                </a:lnTo>
                <a:lnTo>
                  <a:pt x="2569028" y="3236685"/>
                </a:lnTo>
                <a:lnTo>
                  <a:pt x="2569028" y="3236685"/>
                </a:lnTo>
                <a:lnTo>
                  <a:pt x="2380343" y="3236685"/>
                </a:lnTo>
                <a:lnTo>
                  <a:pt x="2307771" y="3294742"/>
                </a:lnTo>
                <a:lnTo>
                  <a:pt x="2206171" y="3309257"/>
                </a:lnTo>
                <a:lnTo>
                  <a:pt x="2148114" y="3265714"/>
                </a:lnTo>
                <a:lnTo>
                  <a:pt x="2017485" y="3309257"/>
                </a:lnTo>
                <a:lnTo>
                  <a:pt x="1959428" y="3294742"/>
                </a:lnTo>
                <a:lnTo>
                  <a:pt x="1886857" y="3367314"/>
                </a:lnTo>
                <a:lnTo>
                  <a:pt x="1770743" y="3367314"/>
                </a:lnTo>
                <a:lnTo>
                  <a:pt x="1727200" y="3323771"/>
                </a:lnTo>
                <a:lnTo>
                  <a:pt x="1567543" y="3396342"/>
                </a:lnTo>
                <a:lnTo>
                  <a:pt x="1567543" y="3396342"/>
                </a:lnTo>
                <a:lnTo>
                  <a:pt x="1335314" y="3396342"/>
                </a:lnTo>
                <a:lnTo>
                  <a:pt x="1233714" y="3454400"/>
                </a:lnTo>
                <a:lnTo>
                  <a:pt x="1190171" y="3381828"/>
                </a:lnTo>
                <a:lnTo>
                  <a:pt x="1045028" y="3468914"/>
                </a:lnTo>
                <a:lnTo>
                  <a:pt x="1001485" y="3483428"/>
                </a:lnTo>
                <a:lnTo>
                  <a:pt x="870857" y="3541485"/>
                </a:lnTo>
                <a:lnTo>
                  <a:pt x="812800" y="3497942"/>
                </a:lnTo>
                <a:lnTo>
                  <a:pt x="667657" y="3585028"/>
                </a:lnTo>
                <a:lnTo>
                  <a:pt x="609600" y="3526971"/>
                </a:lnTo>
                <a:lnTo>
                  <a:pt x="508000" y="3657600"/>
                </a:lnTo>
                <a:lnTo>
                  <a:pt x="464457" y="3614057"/>
                </a:lnTo>
                <a:lnTo>
                  <a:pt x="391885" y="3628571"/>
                </a:lnTo>
                <a:lnTo>
                  <a:pt x="290285" y="3657600"/>
                </a:lnTo>
                <a:lnTo>
                  <a:pt x="217714" y="3701142"/>
                </a:lnTo>
                <a:lnTo>
                  <a:pt x="130628" y="3686628"/>
                </a:lnTo>
                <a:lnTo>
                  <a:pt x="101600" y="3730171"/>
                </a:lnTo>
                <a:lnTo>
                  <a:pt x="0" y="3730171"/>
                </a:lnTo>
                <a:close/>
              </a:path>
            </a:pathLst>
          </a:cu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BD75F5C-7028-442F-96C9-6A54F06F5914}"/>
              </a:ext>
            </a:extLst>
          </p:cNvPr>
          <p:cNvSpPr txBox="1"/>
          <p:nvPr/>
        </p:nvSpPr>
        <p:spPr>
          <a:xfrm>
            <a:off x="4381963" y="4158827"/>
            <a:ext cx="1965766" cy="37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stellar" panose="020A0402060406010301" pitchFamily="18" charset="0"/>
                <a:ea typeface="Hand Of Sean" panose="02000500000000000000" pitchFamily="2" charset="-128"/>
              </a:rPr>
              <a:t>RECREATION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E863934-F97E-444A-BD77-9515ABC35671}"/>
              </a:ext>
            </a:extLst>
          </p:cNvPr>
          <p:cNvSpPr txBox="1"/>
          <p:nvPr/>
        </p:nvSpPr>
        <p:spPr>
          <a:xfrm>
            <a:off x="4072151" y="4640696"/>
            <a:ext cx="2531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Lucida Calligraphy" panose="03010101010101010101" pitchFamily="66" charset="0"/>
                <a:ea typeface="Hand Of Sean" panose="02000500000000000000" pitchFamily="2" charset="-128"/>
              </a:rPr>
              <a:t>recreational benefits such as boating, swimming, fishing 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B4F301B-FBB6-44EA-B366-4B3A8E2BE53B}"/>
              </a:ext>
            </a:extLst>
          </p:cNvPr>
          <p:cNvGrpSpPr/>
          <p:nvPr/>
        </p:nvGrpSpPr>
        <p:grpSpPr>
          <a:xfrm>
            <a:off x="4605276" y="2660720"/>
            <a:ext cx="1567332" cy="1489582"/>
            <a:chOff x="9290519" y="1283300"/>
            <a:chExt cx="1707144" cy="1622459"/>
          </a:xfrm>
        </p:grpSpPr>
        <p:sp>
          <p:nvSpPr>
            <p:cNvPr id="164" name="Dodecagon 163">
              <a:extLst>
                <a:ext uri="{FF2B5EF4-FFF2-40B4-BE49-F238E27FC236}">
                  <a16:creationId xmlns:a16="http://schemas.microsoft.com/office/drawing/2014/main" id="{5E9843F1-A01B-41FA-B40F-AD01DB3A933E}"/>
                </a:ext>
              </a:extLst>
            </p:cNvPr>
            <p:cNvSpPr/>
            <p:nvPr/>
          </p:nvSpPr>
          <p:spPr>
            <a:xfrm>
              <a:off x="9549338" y="1457434"/>
              <a:ext cx="1448325" cy="1448325"/>
            </a:xfrm>
            <a:prstGeom prst="dodecagon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Dodecagon 164">
              <a:extLst>
                <a:ext uri="{FF2B5EF4-FFF2-40B4-BE49-F238E27FC236}">
                  <a16:creationId xmlns:a16="http://schemas.microsoft.com/office/drawing/2014/main" id="{830FD2F3-7A16-4B38-ABC6-4A465C995C6A}"/>
                </a:ext>
              </a:extLst>
            </p:cNvPr>
            <p:cNvSpPr/>
            <p:nvPr/>
          </p:nvSpPr>
          <p:spPr>
            <a:xfrm>
              <a:off x="9290519" y="1283300"/>
              <a:ext cx="1448325" cy="1448325"/>
            </a:xfrm>
            <a:prstGeom prst="dodec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Dodecagon 165">
              <a:extLst>
                <a:ext uri="{FF2B5EF4-FFF2-40B4-BE49-F238E27FC236}">
                  <a16:creationId xmlns:a16="http://schemas.microsoft.com/office/drawing/2014/main" id="{5A339E38-1817-4E7F-9EE3-B3AD3215BFE3}"/>
                </a:ext>
              </a:extLst>
            </p:cNvPr>
            <p:cNvSpPr/>
            <p:nvPr/>
          </p:nvSpPr>
          <p:spPr>
            <a:xfrm>
              <a:off x="9370765" y="1359431"/>
              <a:ext cx="1287832" cy="1287832"/>
            </a:xfrm>
            <a:prstGeom prst="dodecagon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0FBB393-0F98-4209-8BEA-9E2B9A7AECFD}"/>
                </a:ext>
              </a:extLst>
            </p:cNvPr>
            <p:cNvSpPr txBox="1"/>
            <p:nvPr/>
          </p:nvSpPr>
          <p:spPr>
            <a:xfrm>
              <a:off x="9310060" y="1687603"/>
              <a:ext cx="13853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Hand Of Sean" panose="02000500000000000000" pitchFamily="2" charset="-128"/>
                  <a:ea typeface="Hand Of Sean" panose="02000500000000000000" pitchFamily="2" charset="-128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100"/>
                            </p:stCondLst>
                            <p:childTnLst>
                              <p:par>
                                <p:cTn id="6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4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7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300"/>
                            </p:stCondLst>
                            <p:childTnLst>
                              <p:par>
                                <p:cTn id="9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9" grpId="0"/>
      <p:bldP spid="150" grpId="0"/>
      <p:bldP spid="151" grpId="0"/>
      <p:bldP spid="152" grpId="0"/>
      <p:bldP spid="158" grpId="0" animBg="1"/>
      <p:bldP spid="159" grpId="0" animBg="1"/>
      <p:bldP spid="160" grpId="0" animBg="1"/>
      <p:bldP spid="161" grpId="0"/>
      <p:bldP spid="1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Location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Benefits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Effects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Graphic 2" descr="Forbidden">
            <a:extLst>
              <a:ext uri="{FF2B5EF4-FFF2-40B4-BE49-F238E27FC236}">
                <a16:creationId xmlns:a16="http://schemas.microsoft.com/office/drawing/2014/main" id="{0B6A3093-90DA-4629-93F6-83229DE29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037912" y="3202030"/>
            <a:ext cx="621481" cy="62148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96F6C85-2E40-480C-865F-36B8FEA40471}"/>
              </a:ext>
            </a:extLst>
          </p:cNvPr>
          <p:cNvSpPr txBox="1"/>
          <p:nvPr/>
        </p:nvSpPr>
        <p:spPr>
          <a:xfrm rot="16200000">
            <a:off x="-980725" y="3210248"/>
            <a:ext cx="236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Conclusion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6A8FC12-BDA8-4B8F-A7D7-8FE010975EB7}"/>
              </a:ext>
            </a:extLst>
          </p:cNvPr>
          <p:cNvGrpSpPr/>
          <p:nvPr/>
        </p:nvGrpSpPr>
        <p:grpSpPr>
          <a:xfrm>
            <a:off x="5543744" y="541902"/>
            <a:ext cx="2138086" cy="2228601"/>
            <a:chOff x="6591499" y="705675"/>
            <a:chExt cx="2138086" cy="2228601"/>
          </a:xfrm>
        </p:grpSpPr>
        <p:sp>
          <p:nvSpPr>
            <p:cNvPr id="67" name="Rectangle: Top Corners One Rounded and One Snipped 7">
              <a:extLst>
                <a:ext uri="{FF2B5EF4-FFF2-40B4-BE49-F238E27FC236}">
                  <a16:creationId xmlns:a16="http://schemas.microsoft.com/office/drawing/2014/main" id="{DAA88F8E-1195-4E9F-A953-BCED928B08AA}"/>
                </a:ext>
              </a:extLst>
            </p:cNvPr>
            <p:cNvSpPr/>
            <p:nvPr/>
          </p:nvSpPr>
          <p:spPr>
            <a:xfrm rot="5643224">
              <a:off x="6704426" y="909117"/>
              <a:ext cx="2144730" cy="1905588"/>
            </a:xfrm>
            <a:custGeom>
              <a:avLst/>
              <a:gdLst>
                <a:gd name="connsiteX0" fmla="*/ 0 w 2144730"/>
                <a:gd name="connsiteY0" fmla="*/ 0 h 1905588"/>
                <a:gd name="connsiteX1" fmla="*/ 1628049 w 2144730"/>
                <a:gd name="connsiteY1" fmla="*/ 0 h 1905588"/>
                <a:gd name="connsiteX2" fmla="*/ 2144730 w 2144730"/>
                <a:gd name="connsiteY2" fmla="*/ 516681 h 1905588"/>
                <a:gd name="connsiteX3" fmla="*/ 2144730 w 2144730"/>
                <a:gd name="connsiteY3" fmla="*/ 1905588 h 1905588"/>
                <a:gd name="connsiteX4" fmla="*/ 0 w 2144730"/>
                <a:gd name="connsiteY4" fmla="*/ 1905588 h 1905588"/>
                <a:gd name="connsiteX5" fmla="*/ 0 w 2144730"/>
                <a:gd name="connsiteY5" fmla="*/ 0 h 1905588"/>
                <a:gd name="connsiteX6" fmla="*/ 0 w 2144730"/>
                <a:gd name="connsiteY6" fmla="*/ 0 h 1905588"/>
                <a:gd name="connsiteX0" fmla="*/ 0 w 2144730"/>
                <a:gd name="connsiteY0" fmla="*/ 0 h 1905588"/>
                <a:gd name="connsiteX1" fmla="*/ 1628049 w 2144730"/>
                <a:gd name="connsiteY1" fmla="*/ 0 h 1905588"/>
                <a:gd name="connsiteX2" fmla="*/ 2144730 w 2144730"/>
                <a:gd name="connsiteY2" fmla="*/ 516681 h 1905588"/>
                <a:gd name="connsiteX3" fmla="*/ 1983420 w 2144730"/>
                <a:gd name="connsiteY3" fmla="*/ 1887919 h 1905588"/>
                <a:gd name="connsiteX4" fmla="*/ 0 w 2144730"/>
                <a:gd name="connsiteY4" fmla="*/ 1905588 h 1905588"/>
                <a:gd name="connsiteX5" fmla="*/ 0 w 2144730"/>
                <a:gd name="connsiteY5" fmla="*/ 0 h 1905588"/>
                <a:gd name="connsiteX6" fmla="*/ 0 w 2144730"/>
                <a:gd name="connsiteY6" fmla="*/ 0 h 190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4730" h="1905588">
                  <a:moveTo>
                    <a:pt x="0" y="0"/>
                  </a:moveTo>
                  <a:lnTo>
                    <a:pt x="1628049" y="0"/>
                  </a:lnTo>
                  <a:lnTo>
                    <a:pt x="2144730" y="516681"/>
                  </a:lnTo>
                  <a:lnTo>
                    <a:pt x="1983420" y="1887919"/>
                  </a:lnTo>
                  <a:lnTo>
                    <a:pt x="0" y="190558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: Folded Corner 67">
              <a:extLst>
                <a:ext uri="{FF2B5EF4-FFF2-40B4-BE49-F238E27FC236}">
                  <a16:creationId xmlns:a16="http://schemas.microsoft.com/office/drawing/2014/main" id="{F0F487C9-A32B-492A-AA00-7769F608405D}"/>
                </a:ext>
              </a:extLst>
            </p:cNvPr>
            <p:cNvSpPr/>
            <p:nvPr/>
          </p:nvSpPr>
          <p:spPr>
            <a:xfrm rot="254868">
              <a:off x="6591499" y="705675"/>
              <a:ext cx="1983545" cy="2067951"/>
            </a:xfrm>
            <a:prstGeom prst="foldedCorner">
              <a:avLst>
                <a:gd name="adj" fmla="val 24127"/>
              </a:avLst>
            </a:prstGeom>
            <a:solidFill>
              <a:srgbClr val="FFE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425B33B-694E-4784-9289-73E690646FEE}"/>
                </a:ext>
              </a:extLst>
            </p:cNvPr>
            <p:cNvSpPr txBox="1"/>
            <p:nvPr/>
          </p:nvSpPr>
          <p:spPr>
            <a:xfrm rot="420206">
              <a:off x="6620982" y="1457232"/>
              <a:ext cx="19056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Lucida Calligraphy" panose="03010101010101010101" pitchFamily="66" charset="0"/>
                </a:rPr>
                <a:t>Aquatic population -</a:t>
              </a:r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Lucida Calligraphy" panose="03010101010101010101" pitchFamily="66" charset="0"/>
                  <a:ea typeface="Hand Of Sean" panose="02000500000000000000" pitchFamily="2" charset="-128"/>
                </a:rPr>
                <a:t>completely depopulated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26D067C-20C2-43FF-B703-AD956A93C5F9}"/>
                </a:ext>
              </a:extLst>
            </p:cNvPr>
            <p:cNvSpPr txBox="1"/>
            <p:nvPr/>
          </p:nvSpPr>
          <p:spPr>
            <a:xfrm rot="326294">
              <a:off x="7128227" y="1083361"/>
              <a:ext cx="929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  <a:latin typeface="Castellar" panose="020A0402060406010301" pitchFamily="18" charset="0"/>
                  <a:ea typeface="Hand Of Sean" panose="02000500000000000000" pitchFamily="2" charset="-128"/>
                </a:rPr>
                <a:t>05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AB4775A-E988-49F8-B1F6-08B1D387C8A0}"/>
              </a:ext>
            </a:extLst>
          </p:cNvPr>
          <p:cNvGrpSpPr/>
          <p:nvPr/>
        </p:nvGrpSpPr>
        <p:grpSpPr>
          <a:xfrm>
            <a:off x="6205890" y="3031697"/>
            <a:ext cx="2242716" cy="2228601"/>
            <a:chOff x="7253645" y="3195470"/>
            <a:chExt cx="2242716" cy="2228601"/>
          </a:xfrm>
        </p:grpSpPr>
        <p:sp>
          <p:nvSpPr>
            <p:cNvPr id="82" name="Rectangle: Top Corners One Rounded and One Snipped 7">
              <a:extLst>
                <a:ext uri="{FF2B5EF4-FFF2-40B4-BE49-F238E27FC236}">
                  <a16:creationId xmlns:a16="http://schemas.microsoft.com/office/drawing/2014/main" id="{C32123B4-058C-4279-8BCB-244270E46FAA}"/>
                </a:ext>
              </a:extLst>
            </p:cNvPr>
            <p:cNvSpPr/>
            <p:nvPr/>
          </p:nvSpPr>
          <p:spPr>
            <a:xfrm rot="5643224">
              <a:off x="7471202" y="3398912"/>
              <a:ext cx="2144730" cy="1905588"/>
            </a:xfrm>
            <a:custGeom>
              <a:avLst/>
              <a:gdLst>
                <a:gd name="connsiteX0" fmla="*/ 0 w 2144730"/>
                <a:gd name="connsiteY0" fmla="*/ 0 h 1905588"/>
                <a:gd name="connsiteX1" fmla="*/ 1628049 w 2144730"/>
                <a:gd name="connsiteY1" fmla="*/ 0 h 1905588"/>
                <a:gd name="connsiteX2" fmla="*/ 2144730 w 2144730"/>
                <a:gd name="connsiteY2" fmla="*/ 516681 h 1905588"/>
                <a:gd name="connsiteX3" fmla="*/ 2144730 w 2144730"/>
                <a:gd name="connsiteY3" fmla="*/ 1905588 h 1905588"/>
                <a:gd name="connsiteX4" fmla="*/ 0 w 2144730"/>
                <a:gd name="connsiteY4" fmla="*/ 1905588 h 1905588"/>
                <a:gd name="connsiteX5" fmla="*/ 0 w 2144730"/>
                <a:gd name="connsiteY5" fmla="*/ 0 h 1905588"/>
                <a:gd name="connsiteX6" fmla="*/ 0 w 2144730"/>
                <a:gd name="connsiteY6" fmla="*/ 0 h 1905588"/>
                <a:gd name="connsiteX0" fmla="*/ 0 w 2144730"/>
                <a:gd name="connsiteY0" fmla="*/ 0 h 1905588"/>
                <a:gd name="connsiteX1" fmla="*/ 1628049 w 2144730"/>
                <a:gd name="connsiteY1" fmla="*/ 0 h 1905588"/>
                <a:gd name="connsiteX2" fmla="*/ 2144730 w 2144730"/>
                <a:gd name="connsiteY2" fmla="*/ 516681 h 1905588"/>
                <a:gd name="connsiteX3" fmla="*/ 1983420 w 2144730"/>
                <a:gd name="connsiteY3" fmla="*/ 1887919 h 1905588"/>
                <a:gd name="connsiteX4" fmla="*/ 0 w 2144730"/>
                <a:gd name="connsiteY4" fmla="*/ 1905588 h 1905588"/>
                <a:gd name="connsiteX5" fmla="*/ 0 w 2144730"/>
                <a:gd name="connsiteY5" fmla="*/ 0 h 1905588"/>
                <a:gd name="connsiteX6" fmla="*/ 0 w 2144730"/>
                <a:gd name="connsiteY6" fmla="*/ 0 h 190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4730" h="1905588">
                  <a:moveTo>
                    <a:pt x="0" y="0"/>
                  </a:moveTo>
                  <a:lnTo>
                    <a:pt x="1628049" y="0"/>
                  </a:lnTo>
                  <a:lnTo>
                    <a:pt x="2144730" y="516681"/>
                  </a:lnTo>
                  <a:lnTo>
                    <a:pt x="1983420" y="1887919"/>
                  </a:lnTo>
                  <a:lnTo>
                    <a:pt x="0" y="190558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: Folded Corner 82">
              <a:extLst>
                <a:ext uri="{FF2B5EF4-FFF2-40B4-BE49-F238E27FC236}">
                  <a16:creationId xmlns:a16="http://schemas.microsoft.com/office/drawing/2014/main" id="{CCBF305A-429F-4074-B111-BDD199435811}"/>
                </a:ext>
              </a:extLst>
            </p:cNvPr>
            <p:cNvSpPr/>
            <p:nvPr/>
          </p:nvSpPr>
          <p:spPr>
            <a:xfrm rot="254868">
              <a:off x="7358275" y="3195470"/>
              <a:ext cx="1983545" cy="2067951"/>
            </a:xfrm>
            <a:prstGeom prst="foldedCorner">
              <a:avLst>
                <a:gd name="adj" fmla="val 24127"/>
              </a:avLst>
            </a:prstGeom>
            <a:solidFill>
              <a:srgbClr val="FF6B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D06380-F5E2-49F0-AC25-1D3E4786999B}"/>
                </a:ext>
              </a:extLst>
            </p:cNvPr>
            <p:cNvSpPr txBox="1"/>
            <p:nvPr/>
          </p:nvSpPr>
          <p:spPr>
            <a:xfrm rot="208302">
              <a:off x="7253645" y="3964033"/>
              <a:ext cx="204129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Lucida Calligraphy" panose="03010101010101010101" pitchFamily="66" charset="0"/>
                  <a:ea typeface="Hand Of Sean" panose="02000500000000000000" pitchFamily="2" charset="-128"/>
                </a:rPr>
                <a:t>Created long-term ecological issues to the health of the delta lands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878CE42-810A-4F0E-BAA2-FD1651265D84}"/>
                </a:ext>
              </a:extLst>
            </p:cNvPr>
            <p:cNvSpPr txBox="1"/>
            <p:nvPr/>
          </p:nvSpPr>
          <p:spPr>
            <a:xfrm rot="326294">
              <a:off x="7943711" y="3571026"/>
              <a:ext cx="929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stellar" panose="020A0402060406010301" pitchFamily="18" charset="0"/>
                  <a:ea typeface="Hand Of Sean" panose="02000500000000000000" pitchFamily="2" charset="-128"/>
                </a:rPr>
                <a:t>04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553EB3D-36DD-42AB-9827-1F097A25C27A}"/>
              </a:ext>
            </a:extLst>
          </p:cNvPr>
          <p:cNvGrpSpPr/>
          <p:nvPr/>
        </p:nvGrpSpPr>
        <p:grpSpPr>
          <a:xfrm>
            <a:off x="3904150" y="4287729"/>
            <a:ext cx="2211959" cy="2231894"/>
            <a:chOff x="4951905" y="4451502"/>
            <a:chExt cx="2211959" cy="2231894"/>
          </a:xfrm>
        </p:grpSpPr>
        <p:sp>
          <p:nvSpPr>
            <p:cNvPr id="87" name="Rectangle: Top Corners One Rounded and One Snipped 7">
              <a:extLst>
                <a:ext uri="{FF2B5EF4-FFF2-40B4-BE49-F238E27FC236}">
                  <a16:creationId xmlns:a16="http://schemas.microsoft.com/office/drawing/2014/main" id="{BB77281E-7323-4223-8474-03948FFA49AB}"/>
                </a:ext>
              </a:extLst>
            </p:cNvPr>
            <p:cNvSpPr/>
            <p:nvPr/>
          </p:nvSpPr>
          <p:spPr>
            <a:xfrm rot="15956776" flipH="1">
              <a:off x="4832334" y="4658237"/>
              <a:ext cx="2144730" cy="1905588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: Folded Corner 87">
              <a:extLst>
                <a:ext uri="{FF2B5EF4-FFF2-40B4-BE49-F238E27FC236}">
                  <a16:creationId xmlns:a16="http://schemas.microsoft.com/office/drawing/2014/main" id="{9158E7E3-71B5-40B0-AEDF-1BD3B5D0263E}"/>
                </a:ext>
              </a:extLst>
            </p:cNvPr>
            <p:cNvSpPr/>
            <p:nvPr/>
          </p:nvSpPr>
          <p:spPr>
            <a:xfrm rot="21345132" flipH="1">
              <a:off x="5180319" y="4451502"/>
              <a:ext cx="1983545" cy="2067951"/>
            </a:xfrm>
            <a:prstGeom prst="foldedCorner">
              <a:avLst>
                <a:gd name="adj" fmla="val 0"/>
              </a:avLst>
            </a:prstGeom>
            <a:solidFill>
              <a:srgbClr val="FEB6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F942D7C-57F0-4999-B5A4-2406CA2DCE50}"/>
                </a:ext>
              </a:extLst>
            </p:cNvPr>
            <p:cNvSpPr txBox="1"/>
            <p:nvPr/>
          </p:nvSpPr>
          <p:spPr>
            <a:xfrm rot="21327777">
              <a:off x="5317652" y="5262388"/>
              <a:ext cx="17821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5D7373"/>
                  </a:solidFill>
                  <a:latin typeface="Lucida Calligraphy" panose="03010101010101010101" pitchFamily="66" charset="0"/>
                  <a:ea typeface="Hand Of Sean" panose="02000500000000000000" pitchFamily="2" charset="-128"/>
                </a:rPr>
                <a:t>Land salination and sea encroachment of coastal lands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4D4B195-4C4B-490D-BFD4-4AA48EC43E71}"/>
                </a:ext>
              </a:extLst>
            </p:cNvPr>
            <p:cNvSpPr txBox="1"/>
            <p:nvPr/>
          </p:nvSpPr>
          <p:spPr>
            <a:xfrm rot="20996289">
              <a:off x="5628391" y="4916315"/>
              <a:ext cx="929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5D7373"/>
                  </a:solidFill>
                  <a:latin typeface="Castellar" panose="020A0402060406010301" pitchFamily="18" charset="0"/>
                  <a:ea typeface="Hand Of Sean" panose="02000500000000000000" pitchFamily="2" charset="-128"/>
                </a:rPr>
                <a:t>03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9194D1C-2B3B-4486-A9AC-751EFD2C4E5A}"/>
              </a:ext>
            </a:extLst>
          </p:cNvPr>
          <p:cNvGrpSpPr/>
          <p:nvPr/>
        </p:nvGrpSpPr>
        <p:grpSpPr>
          <a:xfrm>
            <a:off x="1508053" y="3009633"/>
            <a:ext cx="2162454" cy="2191253"/>
            <a:chOff x="2555808" y="3173406"/>
            <a:chExt cx="2162454" cy="2191253"/>
          </a:xfrm>
        </p:grpSpPr>
        <p:sp>
          <p:nvSpPr>
            <p:cNvPr id="92" name="Rectangle: Top Corners One Rounded and One Snipped 7">
              <a:extLst>
                <a:ext uri="{FF2B5EF4-FFF2-40B4-BE49-F238E27FC236}">
                  <a16:creationId xmlns:a16="http://schemas.microsoft.com/office/drawing/2014/main" id="{C3362225-4602-40E2-891D-AD345E7510D6}"/>
                </a:ext>
              </a:extLst>
            </p:cNvPr>
            <p:cNvSpPr/>
            <p:nvPr/>
          </p:nvSpPr>
          <p:spPr>
            <a:xfrm rot="16809691" flipH="1">
              <a:off x="2436237" y="3339500"/>
              <a:ext cx="2144730" cy="1905588"/>
            </a:xfrm>
            <a:custGeom>
              <a:avLst/>
              <a:gdLst>
                <a:gd name="connsiteX0" fmla="*/ 0 w 2144730"/>
                <a:gd name="connsiteY0" fmla="*/ 0 h 1905588"/>
                <a:gd name="connsiteX1" fmla="*/ 1628049 w 2144730"/>
                <a:gd name="connsiteY1" fmla="*/ 0 h 1905588"/>
                <a:gd name="connsiteX2" fmla="*/ 2144730 w 2144730"/>
                <a:gd name="connsiteY2" fmla="*/ 516681 h 1905588"/>
                <a:gd name="connsiteX3" fmla="*/ 2144730 w 2144730"/>
                <a:gd name="connsiteY3" fmla="*/ 1905588 h 1905588"/>
                <a:gd name="connsiteX4" fmla="*/ 0 w 2144730"/>
                <a:gd name="connsiteY4" fmla="*/ 1905588 h 1905588"/>
                <a:gd name="connsiteX5" fmla="*/ 0 w 2144730"/>
                <a:gd name="connsiteY5" fmla="*/ 0 h 1905588"/>
                <a:gd name="connsiteX6" fmla="*/ 0 w 2144730"/>
                <a:gd name="connsiteY6" fmla="*/ 0 h 1905588"/>
                <a:gd name="connsiteX0" fmla="*/ 0 w 2144730"/>
                <a:gd name="connsiteY0" fmla="*/ 0 h 1905588"/>
                <a:gd name="connsiteX1" fmla="*/ 1628049 w 2144730"/>
                <a:gd name="connsiteY1" fmla="*/ 0 h 1905588"/>
                <a:gd name="connsiteX2" fmla="*/ 2144730 w 2144730"/>
                <a:gd name="connsiteY2" fmla="*/ 516681 h 1905588"/>
                <a:gd name="connsiteX3" fmla="*/ 1983420 w 2144730"/>
                <a:gd name="connsiteY3" fmla="*/ 1887919 h 1905588"/>
                <a:gd name="connsiteX4" fmla="*/ 0 w 2144730"/>
                <a:gd name="connsiteY4" fmla="*/ 1905588 h 1905588"/>
                <a:gd name="connsiteX5" fmla="*/ 0 w 2144730"/>
                <a:gd name="connsiteY5" fmla="*/ 0 h 1905588"/>
                <a:gd name="connsiteX6" fmla="*/ 0 w 2144730"/>
                <a:gd name="connsiteY6" fmla="*/ 0 h 190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4730" h="1905588">
                  <a:moveTo>
                    <a:pt x="0" y="0"/>
                  </a:moveTo>
                  <a:lnTo>
                    <a:pt x="1628049" y="0"/>
                  </a:lnTo>
                  <a:lnTo>
                    <a:pt x="2144730" y="516681"/>
                  </a:lnTo>
                  <a:lnTo>
                    <a:pt x="1983420" y="1887919"/>
                  </a:lnTo>
                  <a:lnTo>
                    <a:pt x="0" y="190558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: Folded Corner 92">
              <a:extLst>
                <a:ext uri="{FF2B5EF4-FFF2-40B4-BE49-F238E27FC236}">
                  <a16:creationId xmlns:a16="http://schemas.microsoft.com/office/drawing/2014/main" id="{188CD305-D413-43A3-9628-64FC257561A1}"/>
                </a:ext>
              </a:extLst>
            </p:cNvPr>
            <p:cNvSpPr/>
            <p:nvPr/>
          </p:nvSpPr>
          <p:spPr>
            <a:xfrm rot="598047" flipH="1">
              <a:off x="2734717" y="3173406"/>
              <a:ext cx="1983545" cy="2067951"/>
            </a:xfrm>
            <a:prstGeom prst="foldedCorner">
              <a:avLst>
                <a:gd name="adj" fmla="val 24127"/>
              </a:avLst>
            </a:prstGeom>
            <a:solidFill>
              <a:srgbClr val="20B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5B76E22-76A5-4E5E-886D-AA01D5D9344F}"/>
                </a:ext>
              </a:extLst>
            </p:cNvPr>
            <p:cNvSpPr txBox="1"/>
            <p:nvPr/>
          </p:nvSpPr>
          <p:spPr>
            <a:xfrm rot="599172">
              <a:off x="2734488" y="3874653"/>
              <a:ext cx="19791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2060"/>
                  </a:solidFill>
                  <a:latin typeface="Lucida Calligraphy" panose="03010101010101010101" pitchFamily="66" charset="0"/>
                </a:rPr>
                <a:t>Caused erosion and contaminated its groundwater supply</a:t>
              </a:r>
              <a:endParaRPr lang="en-US" sz="1100" dirty="0">
                <a:solidFill>
                  <a:srgbClr val="002060"/>
                </a:solidFill>
                <a:latin typeface="Lucida Calligraphy" panose="03010101010101010101" pitchFamily="66" charset="0"/>
                <a:ea typeface="Hand Of Sean" panose="02000500000000000000" pitchFamily="2" charset="-128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1DF0B5B-2666-4BFB-8DAF-4FA5B4CEDE08}"/>
                </a:ext>
              </a:extLst>
            </p:cNvPr>
            <p:cNvSpPr txBox="1"/>
            <p:nvPr/>
          </p:nvSpPr>
          <p:spPr>
            <a:xfrm rot="629932">
              <a:off x="3357141" y="3547248"/>
              <a:ext cx="929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060"/>
                  </a:solidFill>
                  <a:latin typeface="Castellar" panose="020A0402060406010301" pitchFamily="18" charset="0"/>
                  <a:ea typeface="Hand Of Sean" panose="02000500000000000000" pitchFamily="2" charset="-128"/>
                </a:rPr>
                <a:t>02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82F61D-8C0B-45FD-A166-CFEC36820728}"/>
              </a:ext>
            </a:extLst>
          </p:cNvPr>
          <p:cNvGrpSpPr/>
          <p:nvPr/>
        </p:nvGrpSpPr>
        <p:grpSpPr>
          <a:xfrm>
            <a:off x="2797457" y="496965"/>
            <a:ext cx="2138086" cy="2228601"/>
            <a:chOff x="3845212" y="660738"/>
            <a:chExt cx="2138086" cy="2228601"/>
          </a:xfrm>
        </p:grpSpPr>
        <p:sp>
          <p:nvSpPr>
            <p:cNvPr id="102" name="Rectangle: Top Corners One Rounded and One Snipped 7">
              <a:extLst>
                <a:ext uri="{FF2B5EF4-FFF2-40B4-BE49-F238E27FC236}">
                  <a16:creationId xmlns:a16="http://schemas.microsoft.com/office/drawing/2014/main" id="{706CA7BD-5FFF-4BA4-BE42-234946370BE2}"/>
                </a:ext>
              </a:extLst>
            </p:cNvPr>
            <p:cNvSpPr/>
            <p:nvPr/>
          </p:nvSpPr>
          <p:spPr>
            <a:xfrm rot="15956776" flipH="1">
              <a:off x="3725641" y="864180"/>
              <a:ext cx="2144730" cy="1905588"/>
            </a:xfrm>
            <a:custGeom>
              <a:avLst/>
              <a:gdLst>
                <a:gd name="connsiteX0" fmla="*/ 0 w 2144730"/>
                <a:gd name="connsiteY0" fmla="*/ 0 h 1905588"/>
                <a:gd name="connsiteX1" fmla="*/ 1628049 w 2144730"/>
                <a:gd name="connsiteY1" fmla="*/ 0 h 1905588"/>
                <a:gd name="connsiteX2" fmla="*/ 2144730 w 2144730"/>
                <a:gd name="connsiteY2" fmla="*/ 516681 h 1905588"/>
                <a:gd name="connsiteX3" fmla="*/ 2144730 w 2144730"/>
                <a:gd name="connsiteY3" fmla="*/ 1905588 h 1905588"/>
                <a:gd name="connsiteX4" fmla="*/ 0 w 2144730"/>
                <a:gd name="connsiteY4" fmla="*/ 1905588 h 1905588"/>
                <a:gd name="connsiteX5" fmla="*/ 0 w 2144730"/>
                <a:gd name="connsiteY5" fmla="*/ 0 h 1905588"/>
                <a:gd name="connsiteX6" fmla="*/ 0 w 2144730"/>
                <a:gd name="connsiteY6" fmla="*/ 0 h 1905588"/>
                <a:gd name="connsiteX0" fmla="*/ 0 w 2144730"/>
                <a:gd name="connsiteY0" fmla="*/ 0 h 1905588"/>
                <a:gd name="connsiteX1" fmla="*/ 1628049 w 2144730"/>
                <a:gd name="connsiteY1" fmla="*/ 0 h 1905588"/>
                <a:gd name="connsiteX2" fmla="*/ 2144730 w 2144730"/>
                <a:gd name="connsiteY2" fmla="*/ 516681 h 1905588"/>
                <a:gd name="connsiteX3" fmla="*/ 1983420 w 2144730"/>
                <a:gd name="connsiteY3" fmla="*/ 1887919 h 1905588"/>
                <a:gd name="connsiteX4" fmla="*/ 0 w 2144730"/>
                <a:gd name="connsiteY4" fmla="*/ 1905588 h 1905588"/>
                <a:gd name="connsiteX5" fmla="*/ 0 w 2144730"/>
                <a:gd name="connsiteY5" fmla="*/ 0 h 1905588"/>
                <a:gd name="connsiteX6" fmla="*/ 0 w 2144730"/>
                <a:gd name="connsiteY6" fmla="*/ 0 h 190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4730" h="1905588">
                  <a:moveTo>
                    <a:pt x="0" y="0"/>
                  </a:moveTo>
                  <a:lnTo>
                    <a:pt x="1628049" y="0"/>
                  </a:lnTo>
                  <a:lnTo>
                    <a:pt x="2144730" y="516681"/>
                  </a:lnTo>
                  <a:lnTo>
                    <a:pt x="1983420" y="1887919"/>
                  </a:lnTo>
                  <a:lnTo>
                    <a:pt x="0" y="190558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: Folded Corner 102">
              <a:extLst>
                <a:ext uri="{FF2B5EF4-FFF2-40B4-BE49-F238E27FC236}">
                  <a16:creationId xmlns:a16="http://schemas.microsoft.com/office/drawing/2014/main" id="{EA744E86-D73E-4E12-8C1A-F7332FCB4348}"/>
                </a:ext>
              </a:extLst>
            </p:cNvPr>
            <p:cNvSpPr/>
            <p:nvPr/>
          </p:nvSpPr>
          <p:spPr>
            <a:xfrm rot="21345132" flipH="1">
              <a:off x="3999753" y="660738"/>
              <a:ext cx="1983545" cy="2067951"/>
            </a:xfrm>
            <a:prstGeom prst="foldedCorner">
              <a:avLst>
                <a:gd name="adj" fmla="val 24127"/>
              </a:avLst>
            </a:prstGeom>
            <a:solidFill>
              <a:srgbClr val="73E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BC536D3-C208-4D98-B701-5FFED14B23C3}"/>
                </a:ext>
              </a:extLst>
            </p:cNvPr>
            <p:cNvSpPr txBox="1"/>
            <p:nvPr/>
          </p:nvSpPr>
          <p:spPr>
            <a:xfrm rot="21326776">
              <a:off x="4213472" y="1352000"/>
              <a:ext cx="172533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  <a:latin typeface="Lucida Calligraphy" panose="03010101010101010101" pitchFamily="66" charset="0"/>
                  <a:ea typeface="Hand Of Sean" panose="02000500000000000000" pitchFamily="2" charset="-128"/>
                </a:rPr>
                <a:t>Displacement of people- 55,000 people were relocated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0F1B2CC-A0D3-4E8F-8543-74BFB1A2CEBC}"/>
                </a:ext>
              </a:extLst>
            </p:cNvPr>
            <p:cNvSpPr txBox="1"/>
            <p:nvPr/>
          </p:nvSpPr>
          <p:spPr>
            <a:xfrm rot="21326776">
              <a:off x="4512081" y="972392"/>
              <a:ext cx="929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  <a:latin typeface="Castellar" panose="020A0402060406010301" pitchFamily="18" charset="0"/>
                  <a:ea typeface="Hand Of Sean" panose="02000500000000000000" pitchFamily="2" charset="-128"/>
                </a:rPr>
                <a:t>01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BD76A33-E025-4D1F-8D97-4E2C7F655FFD}"/>
              </a:ext>
            </a:extLst>
          </p:cNvPr>
          <p:cNvGrpSpPr/>
          <p:nvPr/>
        </p:nvGrpSpPr>
        <p:grpSpPr>
          <a:xfrm rot="852915">
            <a:off x="2745700" y="2717216"/>
            <a:ext cx="291829" cy="610054"/>
            <a:chOff x="3976914" y="1402541"/>
            <a:chExt cx="421209" cy="78252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143E2EC-2538-4660-89A9-F3B421D96A77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adFill flip="none" rotWithShape="1">
              <a:gsLst>
                <a:gs pos="83208">
                  <a:schemeClr val="bg1"/>
                </a:gs>
                <a:gs pos="100000">
                  <a:schemeClr val="tx1">
                    <a:lumMod val="50000"/>
                    <a:lumOff val="50000"/>
                  </a:schemeClr>
                </a:gs>
                <a:gs pos="56609">
                  <a:schemeClr val="bg1">
                    <a:lumMod val="50000"/>
                  </a:schemeClr>
                </a:gs>
                <a:gs pos="25700">
                  <a:schemeClr val="bg1">
                    <a:lumMod val="9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9072DF3-7385-4D53-8AB0-B5984244344D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rapezoid 10">
              <a:extLst>
                <a:ext uri="{FF2B5EF4-FFF2-40B4-BE49-F238E27FC236}">
                  <a16:creationId xmlns:a16="http://schemas.microsoft.com/office/drawing/2014/main" id="{7A838E0E-22CD-4C02-953D-61DA1469F36A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3E28976-9E93-4EB8-9753-C6EB8ECF89FF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AB4A291-F1C5-4CAB-8468-A121ED0515BF}"/>
              </a:ext>
            </a:extLst>
          </p:cNvPr>
          <p:cNvGrpSpPr/>
          <p:nvPr/>
        </p:nvGrpSpPr>
        <p:grpSpPr>
          <a:xfrm>
            <a:off x="4930817" y="3960752"/>
            <a:ext cx="291829" cy="610054"/>
            <a:chOff x="3976914" y="1402541"/>
            <a:chExt cx="421209" cy="78252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A15C871-D36B-4FED-927B-E59D002C0D3E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adFill flip="none" rotWithShape="1">
              <a:gsLst>
                <a:gs pos="83208">
                  <a:schemeClr val="bg1"/>
                </a:gs>
                <a:gs pos="100000">
                  <a:schemeClr val="tx1">
                    <a:lumMod val="50000"/>
                    <a:lumOff val="50000"/>
                  </a:schemeClr>
                </a:gs>
                <a:gs pos="56609">
                  <a:schemeClr val="bg1">
                    <a:lumMod val="50000"/>
                  </a:schemeClr>
                </a:gs>
                <a:gs pos="25700">
                  <a:schemeClr val="bg1">
                    <a:lumMod val="9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164E118-8A46-41D6-9006-038E723BB80A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rapezoid 10">
              <a:extLst>
                <a:ext uri="{FF2B5EF4-FFF2-40B4-BE49-F238E27FC236}">
                  <a16:creationId xmlns:a16="http://schemas.microsoft.com/office/drawing/2014/main" id="{2FFB0DB4-93FC-4D56-B945-2385C41528E4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526EBE6-D3C3-4339-A92C-73990EDF77AD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656BB72-DA64-458D-9DA9-6016A87EC4D9}"/>
              </a:ext>
            </a:extLst>
          </p:cNvPr>
          <p:cNvGrpSpPr/>
          <p:nvPr/>
        </p:nvGrpSpPr>
        <p:grpSpPr>
          <a:xfrm flipH="1">
            <a:off x="7203983" y="2704720"/>
            <a:ext cx="291829" cy="610054"/>
            <a:chOff x="3976914" y="1402541"/>
            <a:chExt cx="421209" cy="78252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789972C-D946-44C8-9224-7544D7297239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adFill flip="none" rotWithShape="1">
              <a:gsLst>
                <a:gs pos="83208">
                  <a:schemeClr val="bg1"/>
                </a:gs>
                <a:gs pos="100000">
                  <a:schemeClr val="tx1">
                    <a:lumMod val="50000"/>
                    <a:lumOff val="50000"/>
                  </a:schemeClr>
                </a:gs>
                <a:gs pos="56609">
                  <a:schemeClr val="bg1">
                    <a:lumMod val="50000"/>
                  </a:schemeClr>
                </a:gs>
                <a:gs pos="25700">
                  <a:schemeClr val="bg1">
                    <a:lumMod val="9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C191E59-889E-4804-A48F-07ED6BB81482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Trapezoid 10">
              <a:extLst>
                <a:ext uri="{FF2B5EF4-FFF2-40B4-BE49-F238E27FC236}">
                  <a16:creationId xmlns:a16="http://schemas.microsoft.com/office/drawing/2014/main" id="{32D9A25F-6825-4C4B-A95D-9A640A260DBD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0D8C3BC-B235-4B5E-A47F-16FE39FDDC15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E5489006-DC72-4536-B110-575F0804E6EB}"/>
              </a:ext>
            </a:extLst>
          </p:cNvPr>
          <p:cNvSpPr txBox="1"/>
          <p:nvPr/>
        </p:nvSpPr>
        <p:spPr>
          <a:xfrm>
            <a:off x="3837506" y="3307103"/>
            <a:ext cx="241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A0A8"/>
                </a:solidFill>
                <a:latin typeface="Tw Cen MT" panose="020B0602020104020603" pitchFamily="34" charset="0"/>
                <a:ea typeface="Hand Of Sean" panose="02000500000000000000" pitchFamily="2" charset="-128"/>
              </a:rPr>
              <a:t>DISADVANTAGES</a:t>
            </a:r>
            <a:endParaRPr lang="en-US" dirty="0">
              <a:solidFill>
                <a:srgbClr val="00A0A8"/>
              </a:solidFill>
              <a:latin typeface="Tw Cen MT" panose="020B0602020104020603" pitchFamily="34" charset="0"/>
              <a:ea typeface="Hand Of Sean" panose="02000500000000000000" pitchFamily="2" charset="-128"/>
            </a:endParaRPr>
          </a:p>
        </p:txBody>
      </p:sp>
      <p:sp>
        <p:nvSpPr>
          <p:cNvPr id="152" name="Oval 50">
            <a:extLst>
              <a:ext uri="{FF2B5EF4-FFF2-40B4-BE49-F238E27FC236}">
                <a16:creationId xmlns:a16="http://schemas.microsoft.com/office/drawing/2014/main" id="{D798C0FC-943B-4BEC-8610-07F13245293D}"/>
              </a:ext>
            </a:extLst>
          </p:cNvPr>
          <p:cNvSpPr/>
          <p:nvPr/>
        </p:nvSpPr>
        <p:spPr>
          <a:xfrm>
            <a:off x="3867198" y="3084440"/>
            <a:ext cx="2370738" cy="889106"/>
          </a:xfrm>
          <a:custGeom>
            <a:avLst/>
            <a:gdLst>
              <a:gd name="connsiteX0" fmla="*/ 0 w 2188150"/>
              <a:gd name="connsiteY0" fmla="*/ 388438 h 776875"/>
              <a:gd name="connsiteX1" fmla="*/ 1094075 w 2188150"/>
              <a:gd name="connsiteY1" fmla="*/ 0 h 776875"/>
              <a:gd name="connsiteX2" fmla="*/ 2188150 w 2188150"/>
              <a:gd name="connsiteY2" fmla="*/ 388438 h 776875"/>
              <a:gd name="connsiteX3" fmla="*/ 1094075 w 2188150"/>
              <a:gd name="connsiteY3" fmla="*/ 776876 h 776875"/>
              <a:gd name="connsiteX4" fmla="*/ 0 w 2188150"/>
              <a:gd name="connsiteY4" fmla="*/ 388438 h 77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8150" h="776875" extrusionOk="0">
                <a:moveTo>
                  <a:pt x="0" y="388438"/>
                </a:moveTo>
                <a:cubicBezTo>
                  <a:pt x="25583" y="136256"/>
                  <a:pt x="516991" y="42567"/>
                  <a:pt x="1094075" y="0"/>
                </a:cubicBezTo>
                <a:cubicBezTo>
                  <a:pt x="1690223" y="-22528"/>
                  <a:pt x="2212831" y="188673"/>
                  <a:pt x="2188150" y="388438"/>
                </a:cubicBezTo>
                <a:cubicBezTo>
                  <a:pt x="2182400" y="540218"/>
                  <a:pt x="1653055" y="797262"/>
                  <a:pt x="1094075" y="776876"/>
                </a:cubicBezTo>
                <a:cubicBezTo>
                  <a:pt x="483381" y="745914"/>
                  <a:pt x="17735" y="628540"/>
                  <a:pt x="0" y="388438"/>
                </a:cubicBezTo>
                <a:close/>
              </a:path>
            </a:pathLst>
          </a:custGeom>
          <a:noFill/>
          <a:ln w="28575">
            <a:solidFill>
              <a:srgbClr val="002060"/>
            </a:solidFill>
            <a:extLst>
              <a:ext uri="{C807C97D-BFC1-408E-A445-0C87EB9F89A2}">
                <ask:lineSketchStyleProps xmlns="" xmlns:ask="http://schemas.microsoft.com/office/drawing/2018/sketchyshapes" sd="1617256088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AF1D185-E270-4745-A2F8-7755175539E4}"/>
              </a:ext>
            </a:extLst>
          </p:cNvPr>
          <p:cNvGrpSpPr/>
          <p:nvPr/>
        </p:nvGrpSpPr>
        <p:grpSpPr>
          <a:xfrm>
            <a:off x="3764135" y="265615"/>
            <a:ext cx="291829" cy="610054"/>
            <a:chOff x="3976914" y="1402541"/>
            <a:chExt cx="421209" cy="78252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3F30D217-CD4A-4D4E-9BE4-70CF4E552C03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adFill flip="none" rotWithShape="1">
              <a:gsLst>
                <a:gs pos="83208">
                  <a:schemeClr val="bg1"/>
                </a:gs>
                <a:gs pos="100000">
                  <a:schemeClr val="tx1">
                    <a:lumMod val="50000"/>
                    <a:lumOff val="50000"/>
                  </a:schemeClr>
                </a:gs>
                <a:gs pos="56609">
                  <a:schemeClr val="bg1">
                    <a:lumMod val="50000"/>
                  </a:schemeClr>
                </a:gs>
                <a:gs pos="25700">
                  <a:schemeClr val="bg1">
                    <a:lumMod val="9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399310F9-1FAF-4D6B-9FBE-71CAE96A8B15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rapezoid 10">
              <a:extLst>
                <a:ext uri="{FF2B5EF4-FFF2-40B4-BE49-F238E27FC236}">
                  <a16:creationId xmlns:a16="http://schemas.microsoft.com/office/drawing/2014/main" id="{B6C7E4EC-556C-464F-B404-DA3078C91FEE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B541CE0-8390-4FF7-AEB6-8B29C3C7188F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7F23FE1-02BD-457D-B3C6-C779B80CCAAD}"/>
              </a:ext>
            </a:extLst>
          </p:cNvPr>
          <p:cNvGrpSpPr/>
          <p:nvPr/>
        </p:nvGrpSpPr>
        <p:grpSpPr>
          <a:xfrm flipH="1">
            <a:off x="6451091" y="310552"/>
            <a:ext cx="291829" cy="610054"/>
            <a:chOff x="3976914" y="1402541"/>
            <a:chExt cx="421209" cy="78252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01D8CA1-091F-4DEF-8455-2A40F60954AE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adFill flip="none" rotWithShape="1">
              <a:gsLst>
                <a:gs pos="83208">
                  <a:schemeClr val="bg1"/>
                </a:gs>
                <a:gs pos="100000">
                  <a:schemeClr val="tx1">
                    <a:lumMod val="50000"/>
                    <a:lumOff val="50000"/>
                  </a:schemeClr>
                </a:gs>
                <a:gs pos="56609">
                  <a:schemeClr val="bg1">
                    <a:lumMod val="50000"/>
                  </a:schemeClr>
                </a:gs>
                <a:gs pos="25700">
                  <a:schemeClr val="bg1">
                    <a:lumMod val="9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A16FE16-23B1-456F-A70E-256002C3EC5A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Trapezoid 10">
              <a:extLst>
                <a:ext uri="{FF2B5EF4-FFF2-40B4-BE49-F238E27FC236}">
                  <a16:creationId xmlns:a16="http://schemas.microsoft.com/office/drawing/2014/main" id="{2A51B0CE-5280-4EA1-917F-876DA7874B29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06DA9D3B-E523-4736-8647-738A056F7A4C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Location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Benefits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Effects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8466C0C-B476-414E-B5B6-78CE9C49C64B}"/>
              </a:ext>
            </a:extLst>
          </p:cNvPr>
          <p:cNvSpPr txBox="1"/>
          <p:nvPr/>
        </p:nvSpPr>
        <p:spPr>
          <a:xfrm rot="16200000">
            <a:off x="8017514" y="3189606"/>
            <a:ext cx="236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Conclusion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791FD9B-ED26-4A4C-8F28-1E8FDEC3913F}"/>
              </a:ext>
            </a:extLst>
          </p:cNvPr>
          <p:cNvCxnSpPr>
            <a:cxnSpLocks/>
            <a:endCxn id="90" idx="2"/>
          </p:cNvCxnSpPr>
          <p:nvPr/>
        </p:nvCxnSpPr>
        <p:spPr>
          <a:xfrm>
            <a:off x="4231624" y="3802435"/>
            <a:ext cx="258077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B9835FA-0FE4-4455-BC54-2A00FFF12433}"/>
              </a:ext>
            </a:extLst>
          </p:cNvPr>
          <p:cNvCxnSpPr>
            <a:cxnSpLocks/>
            <a:endCxn id="85" idx="2"/>
          </p:cNvCxnSpPr>
          <p:nvPr/>
        </p:nvCxnSpPr>
        <p:spPr>
          <a:xfrm>
            <a:off x="1456339" y="3802435"/>
            <a:ext cx="258077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Arc 68">
            <a:extLst>
              <a:ext uri="{FF2B5EF4-FFF2-40B4-BE49-F238E27FC236}">
                <a16:creationId xmlns:a16="http://schemas.microsoft.com/office/drawing/2014/main" id="{1957E8B6-194B-4466-8D79-DB11DC235812}"/>
              </a:ext>
            </a:extLst>
          </p:cNvPr>
          <p:cNvSpPr/>
          <p:nvPr/>
        </p:nvSpPr>
        <p:spPr>
          <a:xfrm>
            <a:off x="831547" y="3236423"/>
            <a:ext cx="1132023" cy="1132023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>
              <a:latin typeface="Tw Cen MT" panose="020B06020201040206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FBF7F61-A5D6-4F36-8918-313FEEE202E9}"/>
              </a:ext>
            </a:extLst>
          </p:cNvPr>
          <p:cNvSpPr/>
          <p:nvPr/>
        </p:nvSpPr>
        <p:spPr>
          <a:xfrm>
            <a:off x="1280249" y="3685126"/>
            <a:ext cx="234616" cy="234616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Tw Cen MT" panose="020B0602020104020603" pitchFamily="34" charset="0"/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54A8D38F-DE0C-421E-9CBC-DA7558F9BF30}"/>
              </a:ext>
            </a:extLst>
          </p:cNvPr>
          <p:cNvSpPr/>
          <p:nvPr/>
        </p:nvSpPr>
        <p:spPr>
          <a:xfrm>
            <a:off x="1133614" y="3538491"/>
            <a:ext cx="527888" cy="527888"/>
          </a:xfrm>
          <a:prstGeom prst="donut">
            <a:avLst>
              <a:gd name="adj" fmla="val 5281"/>
            </a:avLst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82" name="Circle: Hollow 81">
            <a:extLst>
              <a:ext uri="{FF2B5EF4-FFF2-40B4-BE49-F238E27FC236}">
                <a16:creationId xmlns:a16="http://schemas.microsoft.com/office/drawing/2014/main" id="{3C50C960-DE82-4739-8F77-A5930011A30A}"/>
              </a:ext>
            </a:extLst>
          </p:cNvPr>
          <p:cNvSpPr/>
          <p:nvPr/>
        </p:nvSpPr>
        <p:spPr>
          <a:xfrm>
            <a:off x="969971" y="3374848"/>
            <a:ext cx="855173" cy="855173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7A86C3C-BDCB-4133-86E9-C00DB3C120CF}"/>
              </a:ext>
            </a:extLst>
          </p:cNvPr>
          <p:cNvSpPr txBox="1"/>
          <p:nvPr/>
        </p:nvSpPr>
        <p:spPr>
          <a:xfrm>
            <a:off x="-26831" y="2700967"/>
            <a:ext cx="2867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52C9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 million people displaced in 50 years</a:t>
            </a:r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F4751398-4415-4136-872F-6E780F37FF84}"/>
              </a:ext>
            </a:extLst>
          </p:cNvPr>
          <p:cNvSpPr/>
          <p:nvPr/>
        </p:nvSpPr>
        <p:spPr>
          <a:xfrm rot="5400000">
            <a:off x="3588412" y="3236423"/>
            <a:ext cx="1132023" cy="1132023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>
              <a:latin typeface="Tw Cen MT" panose="020B0602020104020603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B010B3B-1A7C-4661-822C-2DAA41CA832B}"/>
              </a:ext>
            </a:extLst>
          </p:cNvPr>
          <p:cNvSpPr/>
          <p:nvPr/>
        </p:nvSpPr>
        <p:spPr>
          <a:xfrm>
            <a:off x="4037116" y="3685126"/>
            <a:ext cx="234616" cy="234616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Tw Cen MT" panose="020B0602020104020603" pitchFamily="34" charset="0"/>
            </a:endParaRPr>
          </a:p>
        </p:txBody>
      </p:sp>
      <p:sp>
        <p:nvSpPr>
          <p:cNvPr id="86" name="Circle: Hollow 85">
            <a:extLst>
              <a:ext uri="{FF2B5EF4-FFF2-40B4-BE49-F238E27FC236}">
                <a16:creationId xmlns:a16="http://schemas.microsoft.com/office/drawing/2014/main" id="{6C8E22FA-A14C-4316-9B0E-9B47570B7A28}"/>
              </a:ext>
            </a:extLst>
          </p:cNvPr>
          <p:cNvSpPr/>
          <p:nvPr/>
        </p:nvSpPr>
        <p:spPr>
          <a:xfrm>
            <a:off x="3890479" y="3538491"/>
            <a:ext cx="527888" cy="527888"/>
          </a:xfrm>
          <a:prstGeom prst="donut">
            <a:avLst>
              <a:gd name="adj" fmla="val 5281"/>
            </a:avLst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87" name="Circle: Hollow 86">
            <a:extLst>
              <a:ext uri="{FF2B5EF4-FFF2-40B4-BE49-F238E27FC236}">
                <a16:creationId xmlns:a16="http://schemas.microsoft.com/office/drawing/2014/main" id="{4C5B2EB9-B81C-4D10-A393-ACBEE9829DF0}"/>
              </a:ext>
            </a:extLst>
          </p:cNvPr>
          <p:cNvSpPr/>
          <p:nvPr/>
        </p:nvSpPr>
        <p:spPr>
          <a:xfrm>
            <a:off x="3726836" y="3374848"/>
            <a:ext cx="855173" cy="855173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0C6EF1-3009-4F2F-85C8-ED62F03A0594}"/>
              </a:ext>
            </a:extLst>
          </p:cNvPr>
          <p:cNvSpPr txBox="1"/>
          <p:nvPr/>
        </p:nvSpPr>
        <p:spPr>
          <a:xfrm>
            <a:off x="2709678" y="4213014"/>
            <a:ext cx="3071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264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45000 to 70,000 got employment opportunities</a:t>
            </a:r>
            <a:endParaRPr lang="en-US" sz="1800" b="1" dirty="0">
              <a:solidFill>
                <a:srgbClr val="4264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Arc 88">
            <a:extLst>
              <a:ext uri="{FF2B5EF4-FFF2-40B4-BE49-F238E27FC236}">
                <a16:creationId xmlns:a16="http://schemas.microsoft.com/office/drawing/2014/main" id="{39B3D145-F3EE-433F-B28C-D40C35396BB1}"/>
              </a:ext>
            </a:extLst>
          </p:cNvPr>
          <p:cNvSpPr/>
          <p:nvPr/>
        </p:nvSpPr>
        <p:spPr>
          <a:xfrm>
            <a:off x="6363696" y="3236423"/>
            <a:ext cx="1132023" cy="1132023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>
              <a:latin typeface="Tw Cen MT" panose="020B0602020104020603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A96097B-5DF4-449F-92DB-73AB3C2B32E7}"/>
              </a:ext>
            </a:extLst>
          </p:cNvPr>
          <p:cNvSpPr/>
          <p:nvPr/>
        </p:nvSpPr>
        <p:spPr>
          <a:xfrm>
            <a:off x="6812401" y="3685126"/>
            <a:ext cx="234616" cy="234616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Tw Cen MT" panose="020B0602020104020603" pitchFamily="34" charset="0"/>
            </a:endParaRPr>
          </a:p>
        </p:txBody>
      </p:sp>
      <p:sp>
        <p:nvSpPr>
          <p:cNvPr id="91" name="Circle: Hollow 90">
            <a:extLst>
              <a:ext uri="{FF2B5EF4-FFF2-40B4-BE49-F238E27FC236}">
                <a16:creationId xmlns:a16="http://schemas.microsoft.com/office/drawing/2014/main" id="{1A962FC7-91F1-486F-8191-B4DC044F654A}"/>
              </a:ext>
            </a:extLst>
          </p:cNvPr>
          <p:cNvSpPr/>
          <p:nvPr/>
        </p:nvSpPr>
        <p:spPr>
          <a:xfrm>
            <a:off x="6665764" y="3538491"/>
            <a:ext cx="527888" cy="527888"/>
          </a:xfrm>
          <a:prstGeom prst="donut">
            <a:avLst>
              <a:gd name="adj" fmla="val 5281"/>
            </a:avLst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92" name="Circle: Hollow 91">
            <a:extLst>
              <a:ext uri="{FF2B5EF4-FFF2-40B4-BE49-F238E27FC236}">
                <a16:creationId xmlns:a16="http://schemas.microsoft.com/office/drawing/2014/main" id="{A1ACAD3A-D94A-4154-84DF-75283AE5BA2B}"/>
              </a:ext>
            </a:extLst>
          </p:cNvPr>
          <p:cNvSpPr/>
          <p:nvPr/>
        </p:nvSpPr>
        <p:spPr>
          <a:xfrm>
            <a:off x="6502121" y="3374848"/>
            <a:ext cx="855173" cy="855173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263671-DF35-4E26-8C17-B134C00C034A}"/>
              </a:ext>
            </a:extLst>
          </p:cNvPr>
          <p:cNvSpPr txBox="1"/>
          <p:nvPr/>
        </p:nvSpPr>
        <p:spPr>
          <a:xfrm>
            <a:off x="5486124" y="2658894"/>
            <a:ext cx="291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59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lost their lives during the construction</a:t>
            </a:r>
            <a:endParaRPr lang="en-US" sz="2000" b="1" dirty="0">
              <a:solidFill>
                <a:srgbClr val="FF596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81" grpId="0" animBg="1"/>
      <p:bldP spid="82" grpId="0" animBg="1"/>
      <p:bldP spid="83" grpId="0"/>
      <p:bldP spid="84" grpId="0" animBg="1"/>
      <p:bldP spid="85" grpId="0" animBg="1"/>
      <p:bldP spid="86" grpId="0" animBg="1"/>
      <p:bldP spid="87" grpId="0" animBg="1"/>
      <p:bldP spid="88" grpId="0"/>
      <p:bldP spid="89" grpId="0" animBg="1"/>
      <p:bldP spid="90" grpId="0" animBg="1"/>
      <p:bldP spid="91" grpId="0" animBg="1"/>
      <p:bldP spid="92" grpId="0" animBg="1"/>
      <p:bldP spid="9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3-05-12 at 17.46.35">
            <a:hlinkClick r:id="" action="ppaction://media"/>
            <a:extLst>
              <a:ext uri="{FF2B5EF4-FFF2-40B4-BE49-F238E27FC236}">
                <a16:creationId xmlns:a16="http://schemas.microsoft.com/office/drawing/2014/main" id="{53F6A804-3DB9-4E68-9B08-D8C132C64A6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426" end="0.034"/>
                </p14:media>
              </p:ext>
            </p:extLst>
          </p:nvPr>
        </p:nvPicPr>
        <p:blipFill rotWithShape="1">
          <a:blip r:embed="rId4"/>
          <a:srcRect t="28985" b="28756"/>
          <a:stretch>
            <a:fillRect/>
          </a:stretch>
        </p:blipFill>
        <p:spPr>
          <a:xfrm>
            <a:off x="0" y="1"/>
            <a:ext cx="1221389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8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2242</TotalTime>
  <Words>179</Words>
  <Application>Microsoft Office PowerPoint</Application>
  <PresentationFormat>Widescreen</PresentationFormat>
  <Paragraphs>77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Castellar</vt:lpstr>
      <vt:lpstr>Century Gothic</vt:lpstr>
      <vt:lpstr>Hand Of Sean</vt:lpstr>
      <vt:lpstr>Lucida Calligraphy</vt:lpstr>
      <vt:lpstr>Times New Roman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Hi</cp:lastModifiedBy>
  <cp:revision>56</cp:revision>
  <dcterms:created xsi:type="dcterms:W3CDTF">2017-01-05T13:17:27Z</dcterms:created>
  <dcterms:modified xsi:type="dcterms:W3CDTF">2023-05-15T10:05:15Z</dcterms:modified>
</cp:coreProperties>
</file>